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7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79E3-6D09-4513-B853-E08EF62C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32250-0DAA-4A26-AF28-654E9854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5AD3F-3668-49B6-9D9F-0CDB98DF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7D4D-7621-4671-B01A-A06A61CB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41790-626F-47E6-83C5-A13640F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C1CB-A7A9-46B8-8D68-A73D5390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497A0-6CA1-4D5B-8F99-A268E194A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CDD7E-2D1F-4282-8342-494CD1CB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4EB2-B9E8-408B-A037-98407DE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3EBE7-1DAA-4442-ACFA-1EE8FD62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6CF4E-08D5-44F3-8669-09F43F5DF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AAE0C-2C1B-480D-9F38-DFC86162D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169C-C440-4A84-BD02-75F9112F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5FFE-6E50-4C27-851B-2DF221B7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5CA9-14B5-4BAE-AAAF-DF738309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7740-D017-409C-BF89-D28FFF783B4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F1B0-FA1C-4169-8600-648D4912C6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88" y="5992988"/>
            <a:ext cx="2015412" cy="5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B4CD-0A19-4F27-9BBE-047AFF12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4E22-894E-4C7C-986B-5F6982CA0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F98FD-5EFB-4473-8D95-4EE0653D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242B5-34C4-4CC7-A5EE-C0F98694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6B22-D720-4B94-8FEF-E6443326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F52B-23FA-40A5-869D-32213E8F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0D5B4-A5EE-4476-9C7D-DA832509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5006-5551-4FA4-A3B3-AE6867D2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F039-7FCC-4F1D-9543-AE8512AC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5ED4-3003-4725-BD00-57C7BBE3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7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60A7-6CC3-4BE4-8035-F1291186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2DB1-8B34-4185-9ACB-DFAE1357E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03149-EB1A-404D-985B-9A108554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DC714-931A-4764-8DDC-891D6A7D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102D7-F4F6-453F-BDD8-F9C69A9E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D7749-1E1E-457E-8D12-8AEF997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D1B9-613E-4AA0-BD1B-19655A3E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8D78E-3512-41E7-B4F7-98517472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CEDE3-6286-493C-B834-62502EF6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6F357-7A90-4F01-AC16-75FBB8A31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479F-5C2C-402E-A6C9-0C24CDEA9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1440F-C8EF-4E7A-A76D-7A2BF81B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30A23-A0A9-4D8B-9563-E3E3A5CA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BE0B1-A7AD-443A-A935-A58EA1F7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9B47-45E8-4392-89B1-D00FB039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3757A-84B4-49A2-89CA-F0090F28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115A0-BE24-4B16-8178-A53A5416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4F91E-E221-4D98-B5A4-B56A31AC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72A23-B038-49EB-9B46-E043373A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9ED40-61D3-4356-B786-E60CFEDC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C1D8-AFFC-4EF6-B53C-153282C2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3BA0-1D48-4178-B668-BB35AF03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3B95-01AB-4B4D-BD5D-6F36C1D1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EA047-D405-4F59-9A74-BAD94A486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84BFF-62DC-4089-85E5-3D73F4D7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09ED5-9B15-401E-AC1D-BDA70293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983E-1E97-4886-83D2-7510C51F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31B1-E84C-4608-BBFD-D9960C02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0960B-AB09-49A2-8B35-C57821A5B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0B030-673D-4139-BE82-113146238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5CE39-591C-420A-8CFD-B7197776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E64D7-34AC-44D1-A4D5-7DFDF3F8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17A8-4D6E-45E3-B74A-3EF24046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F8F1B-3D84-4E94-BFC5-01C577F9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0791-A719-49CB-BDF4-41FDB821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8320B-057B-42D4-BABE-C6B59186A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C8E2-EE8F-49BA-802B-78C29404D39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758E-3AA4-401F-B37B-ECFC1F9A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7397-81C7-4C59-BBF9-7C3EAC4B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370F-5911-4101-AECD-87B7DF9D6D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4F7EECB-6A3B-4C71-AE30-E0C0BB2B25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7" y="6062039"/>
            <a:ext cx="2434467" cy="6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7740-D017-409C-BF89-D28FFF783B4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F1B0-FA1C-4169-8600-648D4912C6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88" y="5992988"/>
            <a:ext cx="2015412" cy="5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2D9C-AD8E-4DD6-9863-FB5877DC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299" y="797860"/>
            <a:ext cx="4974665" cy="3296021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Forensic Science Remotely: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D3AF-BB9E-4BDF-9569-B5B45371A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301" y="4374776"/>
            <a:ext cx="4813299" cy="16853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Kimberlee S. Moran, MSc, RPA, ACUE</a:t>
            </a:r>
          </a:p>
          <a:p>
            <a:pPr algn="l">
              <a:spcBef>
                <a:spcPts val="0"/>
              </a:spcBef>
            </a:pPr>
            <a:r>
              <a:rPr lang="en-US" sz="2000" i="1" dirty="0"/>
              <a:t>Associate Teaching Professor &amp; </a:t>
            </a:r>
          </a:p>
          <a:p>
            <a:pPr algn="l">
              <a:spcBef>
                <a:spcPts val="0"/>
              </a:spcBef>
            </a:pPr>
            <a:r>
              <a:rPr lang="en-US" sz="2000" i="1" dirty="0"/>
              <a:t>Director of Forensics</a:t>
            </a:r>
          </a:p>
          <a:p>
            <a:pPr algn="l">
              <a:spcBef>
                <a:spcPts val="0"/>
              </a:spcBef>
            </a:pPr>
            <a:r>
              <a:rPr lang="en-US" sz="2400" dirty="0"/>
              <a:t>Rutgers University - Camden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6596E-AD0F-4DB3-938F-4A4FC6A5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06040" y="271463"/>
            <a:ext cx="1492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hoto by Teri on September 17, 2020. Image may contain: 1 person, standing, text that says 'sure grandma let's get you to bed I USED TO TEACH IN PERSON WITH A ROOM FULL OF KIDS upcake FOR TEACHER'.">
            <a:extLst>
              <a:ext uri="{FF2B5EF4-FFF2-40B4-BE49-F238E27FC236}">
                <a16:creationId xmlns:a16="http://schemas.microsoft.com/office/drawing/2014/main" id="{38963606-DF0A-436D-B4F7-344860E5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0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3E5F-814C-4884-ADEA-E0211B66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Best Practice that works</a:t>
            </a:r>
          </a:p>
        </p:txBody>
      </p:sp>
      <p:pic>
        <p:nvPicPr>
          <p:cNvPr id="3074" name="Picture 2" descr="Charities Urge Shipping Companies To Adopt Best Practice Standard For  Mental Health Awareness Training">
            <a:extLst>
              <a:ext uri="{FF2B5EF4-FFF2-40B4-BE49-F238E27FC236}">
                <a16:creationId xmlns:a16="http://schemas.microsoft.com/office/drawing/2014/main" id="{863B0522-EB6B-4A3D-9B05-3C95E391C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0" b="33851"/>
          <a:stretch/>
        </p:blipFill>
        <p:spPr bwMode="auto">
          <a:xfrm>
            <a:off x="20" y="0"/>
            <a:ext cx="12191980" cy="326103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E8A2-EFB0-4248-A25E-9AECB8E4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0" y="3002281"/>
            <a:ext cx="8633460" cy="3519786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Use your institution’s Instructional Tech office</a:t>
            </a:r>
          </a:p>
          <a:p>
            <a:r>
              <a:rPr lang="en-US" dirty="0"/>
              <a:t>Content delivered largely through multi-media asynchronous material; short, focused weekly synchronous session</a:t>
            </a:r>
          </a:p>
          <a:p>
            <a:r>
              <a:rPr lang="en-US" dirty="0"/>
              <a:t>Create excessive structure &amp; predictability for your students</a:t>
            </a:r>
          </a:p>
          <a:p>
            <a:r>
              <a:rPr lang="en-US" dirty="0"/>
              <a:t>Online ≠ more assignments; use smaller varied assignments</a:t>
            </a:r>
          </a:p>
          <a:p>
            <a:r>
              <a:rPr lang="en-US" dirty="0"/>
              <a:t>Build accountability into online material</a:t>
            </a:r>
          </a:p>
        </p:txBody>
      </p:sp>
    </p:spTree>
    <p:extLst>
      <p:ext uri="{BB962C8B-B14F-4D97-AF65-F5344CB8AC3E}">
        <p14:creationId xmlns:p14="http://schemas.microsoft.com/office/powerpoint/2010/main" val="78078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 Steps for Defining Your Personal Path to Success | Inc.com">
            <a:extLst>
              <a:ext uri="{FF2B5EF4-FFF2-40B4-BE49-F238E27FC236}">
                <a16:creationId xmlns:a16="http://schemas.microsoft.com/office/drawing/2014/main" id="{823B32F0-3CC7-4BC9-A56B-5BEA5BAD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r="2347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6A62F-99A6-488A-8936-37AC434A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5B91-8A1E-41A5-9E9A-EF1AEA25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65960"/>
            <a:ext cx="5070023" cy="447294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Students came to every class &amp; engaged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Students did the reading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Students turned in their assignments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Students performed better than traditional delivery</a:t>
            </a:r>
          </a:p>
        </p:txBody>
      </p:sp>
    </p:spTree>
    <p:extLst>
      <p:ext uri="{BB962C8B-B14F-4D97-AF65-F5344CB8AC3E}">
        <p14:creationId xmlns:p14="http://schemas.microsoft.com/office/powerpoint/2010/main" val="163625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ience, Tech, and Law – SQ Online">
            <a:extLst>
              <a:ext uri="{FF2B5EF4-FFF2-40B4-BE49-F238E27FC236}">
                <a16:creationId xmlns:a16="http://schemas.microsoft.com/office/drawing/2014/main" id="{2F603CF3-1572-44AB-BFB3-F4738D417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/>
          <a:stretch/>
        </p:blipFill>
        <p:spPr bwMode="auto">
          <a:xfrm>
            <a:off x="-265471" y="419735"/>
            <a:ext cx="7121192" cy="60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ord 3">
            <a:extLst>
              <a:ext uri="{FF2B5EF4-FFF2-40B4-BE49-F238E27FC236}">
                <a16:creationId xmlns:a16="http://schemas.microsoft.com/office/drawing/2014/main" id="{FDCB1737-7C90-403E-BA90-CAA9AFCD9105}"/>
              </a:ext>
            </a:extLst>
          </p:cNvPr>
          <p:cNvSpPr/>
          <p:nvPr/>
        </p:nvSpPr>
        <p:spPr>
          <a:xfrm rot="761777">
            <a:off x="5639846" y="-33147"/>
            <a:ext cx="3894180" cy="6727444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BD0B-4D77-4DC2-84BB-FA55094B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0" y="1825625"/>
            <a:ext cx="56464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 taught with Law Professor</a:t>
            </a:r>
          </a:p>
          <a:p>
            <a:r>
              <a:rPr lang="en-US" dirty="0"/>
              <a:t>26 forensic students; 13 law students</a:t>
            </a:r>
          </a:p>
          <a:p>
            <a:r>
              <a:rPr lang="en-US" dirty="0"/>
              <a:t>Semester-end mock trial</a:t>
            </a:r>
          </a:p>
          <a:p>
            <a:endParaRPr lang="en-US" dirty="0"/>
          </a:p>
          <a:p>
            <a:r>
              <a:rPr lang="en-US" dirty="0"/>
              <a:t>What didn’t go well: confusion for the defense experts</a:t>
            </a:r>
          </a:p>
          <a:p>
            <a:r>
              <a:rPr lang="en-US" dirty="0"/>
              <a:t>What might we do differently: create examples, assign quizzes for the asynchronous material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5AEFF-032A-4EAF-8783-BFA7C0EA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0" y="365125"/>
            <a:ext cx="4434840" cy="1325563"/>
          </a:xfrm>
        </p:spPr>
        <p:txBody>
          <a:bodyPr/>
          <a:lstStyle/>
          <a:p>
            <a:r>
              <a:rPr lang="en-US" dirty="0"/>
              <a:t>Forensic Science: theory &amp; policy</a:t>
            </a:r>
          </a:p>
        </p:txBody>
      </p:sp>
    </p:spTree>
    <p:extLst>
      <p:ext uri="{BB962C8B-B14F-4D97-AF65-F5344CB8AC3E}">
        <p14:creationId xmlns:p14="http://schemas.microsoft.com/office/powerpoint/2010/main" val="340008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542C4-8203-482D-AEDD-1B3655B3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1478456"/>
          </a:xfrm>
        </p:spPr>
        <p:txBody>
          <a:bodyPr>
            <a:normAutofit/>
          </a:bodyPr>
          <a:lstStyle/>
          <a:p>
            <a:r>
              <a:rPr lang="en-US" sz="4000" dirty="0"/>
              <a:t>Forensic Pattern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1AAD-D50D-4CA3-909A-D31E5BBE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1" y="2209800"/>
            <a:ext cx="4134706" cy="4427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Lab-in-a-closet/box</a:t>
            </a:r>
          </a:p>
          <a:p>
            <a:r>
              <a:rPr lang="en-US" dirty="0"/>
              <a:t>Used Hypothesis for readings</a:t>
            </a:r>
          </a:p>
          <a:p>
            <a:r>
              <a:rPr lang="en-US" dirty="0"/>
              <a:t>Used Google Drive </a:t>
            </a:r>
          </a:p>
          <a:p>
            <a:r>
              <a:rPr lang="en-US" dirty="0"/>
              <a:t>Virtual lab notebook</a:t>
            </a:r>
          </a:p>
          <a:p>
            <a:endParaRPr lang="en-US" dirty="0"/>
          </a:p>
          <a:p>
            <a:r>
              <a:rPr lang="en-US" dirty="0"/>
              <a:t>So much work!</a:t>
            </a:r>
          </a:p>
          <a:p>
            <a:r>
              <a:rPr lang="en-US" dirty="0"/>
              <a:t>What would I do differently: more structure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43E4C8-8E3E-4946-A635-ACD213D96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8525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5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04709-4EDF-4867-9797-B57B4CD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en-US" sz="4000" dirty="0"/>
              <a:t>Forensic Science Symposium</a:t>
            </a:r>
          </a:p>
        </p:txBody>
      </p:sp>
      <p:pic>
        <p:nvPicPr>
          <p:cNvPr id="6146" name="Picture 2" descr="Top 10 Soft Skills Employers Love: 90+ Examples | Resume Genius">
            <a:extLst>
              <a:ext uri="{FF2B5EF4-FFF2-40B4-BE49-F238E27FC236}">
                <a16:creationId xmlns:a16="http://schemas.microsoft.com/office/drawing/2014/main" id="{31704203-F63F-4FBE-B093-66D1456C5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853" b="1"/>
          <a:stretch/>
        </p:blipFill>
        <p:spPr bwMode="auto">
          <a:xfrm>
            <a:off x="838200" y="1825625"/>
            <a:ext cx="6151651" cy="43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B46B-09B7-4AFA-92CF-3E983EB5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460" y="1825625"/>
            <a:ext cx="4632960" cy="4303464"/>
          </a:xfrm>
        </p:spPr>
        <p:txBody>
          <a:bodyPr>
            <a:normAutofit/>
          </a:bodyPr>
          <a:lstStyle/>
          <a:p>
            <a:r>
              <a:rPr lang="en-US" dirty="0"/>
              <a:t>Graduate &amp; Professional skills course</a:t>
            </a:r>
          </a:p>
          <a:p>
            <a:endParaRPr lang="en-US" dirty="0"/>
          </a:p>
          <a:p>
            <a:r>
              <a:rPr lang="en-US" dirty="0"/>
              <a:t>What didn’t work: community building</a:t>
            </a:r>
          </a:p>
          <a:p>
            <a:r>
              <a:rPr lang="en-US" dirty="0"/>
              <a:t>What did work: “Speed-dating” networking event</a:t>
            </a:r>
          </a:p>
          <a:p>
            <a:r>
              <a:rPr lang="en-US" dirty="0"/>
              <a:t>What would I do differently: more breakout rooms</a:t>
            </a:r>
          </a:p>
        </p:txBody>
      </p:sp>
    </p:spTree>
    <p:extLst>
      <p:ext uri="{BB962C8B-B14F-4D97-AF65-F5344CB8AC3E}">
        <p14:creationId xmlns:p14="http://schemas.microsoft.com/office/powerpoint/2010/main" val="7704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8364797-question-marks-of-different-colors-drawn-on-a-white-background-Stock-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52400"/>
            <a:ext cx="11938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ctrTitle"/>
          </p:nvPr>
        </p:nvSpPr>
        <p:spPr>
          <a:xfrm>
            <a:off x="889000" y="1473201"/>
            <a:ext cx="10363200" cy="1470025"/>
          </a:xfrm>
          <a:solidFill>
            <a:schemeClr val="bg1">
              <a:alpha val="87842"/>
            </a:schemeClr>
          </a:solidFill>
        </p:spPr>
        <p:txBody>
          <a:bodyPr/>
          <a:lstStyle/>
          <a:p>
            <a:pPr eaLnBrk="1" hangingPunct="1"/>
            <a:r>
              <a:rPr lang="en-US" altLang="en-US" sz="8000" b="1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6052894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Office Theme</vt:lpstr>
      <vt:lpstr>Teaching Forensic Science Remotely: lessons learned</vt:lpstr>
      <vt:lpstr>Best Practice that works</vt:lpstr>
      <vt:lpstr>Results</vt:lpstr>
      <vt:lpstr>Forensic Science: theory &amp; policy</vt:lpstr>
      <vt:lpstr>Forensic Pattern Evidence</vt:lpstr>
      <vt:lpstr>Forensic Science Symposium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Forensic Science Remotely: lessons learned</dc:title>
  <dc:creator>Kimberlee Moran</dc:creator>
  <cp:lastModifiedBy>Kimberlee Moran</cp:lastModifiedBy>
  <cp:revision>7</cp:revision>
  <dcterms:created xsi:type="dcterms:W3CDTF">2021-01-07T19:52:21Z</dcterms:created>
  <dcterms:modified xsi:type="dcterms:W3CDTF">2021-01-07T20:50:15Z</dcterms:modified>
</cp:coreProperties>
</file>