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8"/>
  </p:notesMasterIdLst>
  <p:sldIdLst>
    <p:sldId id="312" r:id="rId5"/>
    <p:sldId id="321" r:id="rId6"/>
    <p:sldId id="32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5BA0"/>
    <a:srgbClr val="3660AA"/>
    <a:srgbClr val="000000"/>
    <a:srgbClr val="783DBD"/>
    <a:srgbClr val="F7323F"/>
    <a:srgbClr val="1ACFC9"/>
    <a:srgbClr val="FFA400"/>
    <a:srgbClr val="8CDC63"/>
    <a:srgbClr val="FECF00"/>
    <a:srgbClr val="1725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C17F86-3663-ED5B-5255-B9CFB3094D9D}" v="1" dt="2019-05-30T09:41:32.180"/>
    <p1510:client id="{37642C16-6776-5E22-2EE1-EAABBEB9F704}" v="121" dt="2020-03-02T19:13:05.674"/>
    <p1510:client id="{D6F4D18E-0B5B-D0BC-84B6-5EC812341344}" v="144" dt="2019-05-30T12:06:04.9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-832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09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10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ttrich, Alex" userId="S::alex.dittrich@cumbria.ac.uk::c0c0bb3e-6346-4bad-ba8b-23170502c41d" providerId="AD" clId="Web-{733292A9-813D-4D19-9A1D-AEEA2AB59C50}"/>
    <pc:docChg chg="modSld">
      <pc:chgData name="Dittrich, Alex" userId="S::alex.dittrich@cumbria.ac.uk::c0c0bb3e-6346-4bad-ba8b-23170502c41d" providerId="AD" clId="Web-{733292A9-813D-4D19-9A1D-AEEA2AB59C50}" dt="2019-05-31T07:31:02.442" v="8" actId="20577"/>
      <pc:docMkLst>
        <pc:docMk/>
      </pc:docMkLst>
      <pc:sldChg chg="modSp">
        <pc:chgData name="Dittrich, Alex" userId="S::alex.dittrich@cumbria.ac.uk::c0c0bb3e-6346-4bad-ba8b-23170502c41d" providerId="AD" clId="Web-{733292A9-813D-4D19-9A1D-AEEA2AB59C50}" dt="2019-05-31T07:31:01.020" v="6" actId="20577"/>
        <pc:sldMkLst>
          <pc:docMk/>
          <pc:sldMk cId="2477944752" sldId="295"/>
        </pc:sldMkLst>
        <pc:spChg chg="mod">
          <ac:chgData name="Dittrich, Alex" userId="S::alex.dittrich@cumbria.ac.uk::c0c0bb3e-6346-4bad-ba8b-23170502c41d" providerId="AD" clId="Web-{733292A9-813D-4D19-9A1D-AEEA2AB59C50}" dt="2019-05-31T07:31:01.020" v="6" actId="20577"/>
          <ac:spMkLst>
            <pc:docMk/>
            <pc:sldMk cId="2477944752" sldId="295"/>
            <ac:spMk id="3" creationId="{00000000-0000-0000-0000-000000000000}"/>
          </ac:spMkLst>
        </pc:spChg>
      </pc:sldChg>
    </pc:docChg>
  </pc:docChgLst>
  <pc:docChgLst>
    <pc:chgData name="Lees, Elspeth" userId="S::elspeth.lees@cumbria.ac.uk::fb1b304e-719f-4f3f-898c-40ab5c218383" providerId="AD" clId="Web-{291635C4-3688-4EDF-BA3D-C452F36468A4}"/>
    <pc:docChg chg="addSld delSld">
      <pc:chgData name="Lees, Elspeth" userId="S::elspeth.lees@cumbria.ac.uk::fb1b304e-719f-4f3f-898c-40ab5c218383" providerId="AD" clId="Web-{291635C4-3688-4EDF-BA3D-C452F36468A4}" dt="2019-05-02T15:14:03.200" v="4"/>
      <pc:docMkLst>
        <pc:docMk/>
      </pc:docMkLst>
      <pc:sldChg chg="add del">
        <pc:chgData name="Lees, Elspeth" userId="S::elspeth.lees@cumbria.ac.uk::fb1b304e-719f-4f3f-898c-40ab5c218383" providerId="AD" clId="Web-{291635C4-3688-4EDF-BA3D-C452F36468A4}" dt="2019-05-02T15:13:50.950" v="2"/>
        <pc:sldMkLst>
          <pc:docMk/>
          <pc:sldMk cId="4040008117" sldId="268"/>
        </pc:sldMkLst>
      </pc:sldChg>
      <pc:sldChg chg="add del">
        <pc:chgData name="Lees, Elspeth" userId="S::elspeth.lees@cumbria.ac.uk::fb1b304e-719f-4f3f-898c-40ab5c218383" providerId="AD" clId="Web-{291635C4-3688-4EDF-BA3D-C452F36468A4}" dt="2019-05-02T15:14:03.200" v="4"/>
        <pc:sldMkLst>
          <pc:docMk/>
          <pc:sldMk cId="3193699116" sldId="277"/>
        </pc:sldMkLst>
      </pc:sldChg>
    </pc:docChg>
  </pc:docChgLst>
  <pc:docChgLst>
    <pc:chgData name="Hunt, Ashleigh" userId="S::ashleigh.hunt@cumbria.ac.uk::57f05bfc-793f-41b4-a415-cd290effe4af" providerId="AD" clId="Web-{1F1D3181-C717-4A09-9AD3-ED55907D8AD3}"/>
    <pc:docChg chg="addSld delSld modSld">
      <pc:chgData name="Hunt, Ashleigh" userId="S::ashleigh.hunt@cumbria.ac.uk::57f05bfc-793f-41b4-a415-cd290effe4af" providerId="AD" clId="Web-{1F1D3181-C717-4A09-9AD3-ED55907D8AD3}" dt="2019-05-29T12:59:32.309" v="927" actId="20577"/>
      <pc:docMkLst>
        <pc:docMk/>
      </pc:docMkLst>
      <pc:sldChg chg="addSp delSp modSp mod setBg setClrOvrMap">
        <pc:chgData name="Hunt, Ashleigh" userId="S::ashleigh.hunt@cumbria.ac.uk::57f05bfc-793f-41b4-a415-cd290effe4af" providerId="AD" clId="Web-{1F1D3181-C717-4A09-9AD3-ED55907D8AD3}" dt="2019-05-29T12:59:32.309" v="926" actId="20577"/>
        <pc:sldMkLst>
          <pc:docMk/>
          <pc:sldMk cId="3250485911" sldId="273"/>
        </pc:sldMkLst>
        <pc:spChg chg="mod">
          <ac:chgData name="Hunt, Ashleigh" userId="S::ashleigh.hunt@cumbria.ac.uk::57f05bfc-793f-41b4-a415-cd290effe4af" providerId="AD" clId="Web-{1F1D3181-C717-4A09-9AD3-ED55907D8AD3}" dt="2019-05-29T12:19:50.503" v="875" actId="1076"/>
          <ac:spMkLst>
            <pc:docMk/>
            <pc:sldMk cId="3250485911" sldId="273"/>
            <ac:spMk id="2" creationId="{00000000-0000-0000-0000-000000000000}"/>
          </ac:spMkLst>
        </pc:spChg>
        <pc:spChg chg="mod ord">
          <ac:chgData name="Hunt, Ashleigh" userId="S::ashleigh.hunt@cumbria.ac.uk::57f05bfc-793f-41b4-a415-cd290effe4af" providerId="AD" clId="Web-{1F1D3181-C717-4A09-9AD3-ED55907D8AD3}" dt="2019-05-29T12:59:32.309" v="926" actId="20577"/>
          <ac:spMkLst>
            <pc:docMk/>
            <pc:sldMk cId="3250485911" sldId="273"/>
            <ac:spMk id="3" creationId="{00000000-0000-0000-0000-000000000000}"/>
          </ac:spMkLst>
        </pc:spChg>
        <pc:spChg chg="add">
          <ac:chgData name="Hunt, Ashleigh" userId="S::ashleigh.hunt@cumbria.ac.uk::57f05bfc-793f-41b4-a415-cd290effe4af" providerId="AD" clId="Web-{1F1D3181-C717-4A09-9AD3-ED55907D8AD3}" dt="2019-05-29T12:18:34.409" v="863"/>
          <ac:spMkLst>
            <pc:docMk/>
            <pc:sldMk cId="3250485911" sldId="273"/>
            <ac:spMk id="13" creationId="{003713C1-2FB2-413B-BF91-3AE41726FB7A}"/>
          </ac:spMkLst>
        </pc:spChg>
        <pc:spChg chg="add">
          <ac:chgData name="Hunt, Ashleigh" userId="S::ashleigh.hunt@cumbria.ac.uk::57f05bfc-793f-41b4-a415-cd290effe4af" providerId="AD" clId="Web-{1F1D3181-C717-4A09-9AD3-ED55907D8AD3}" dt="2019-05-29T12:18:34.409" v="863"/>
          <ac:spMkLst>
            <pc:docMk/>
            <pc:sldMk cId="3250485911" sldId="273"/>
            <ac:spMk id="15" creationId="{90795B4D-5022-4A7F-A01D-8D880B7CDBE6}"/>
          </ac:spMkLst>
        </pc:spChg>
        <pc:spChg chg="add">
          <ac:chgData name="Hunt, Ashleigh" userId="S::ashleigh.hunt@cumbria.ac.uk::57f05bfc-793f-41b4-a415-cd290effe4af" providerId="AD" clId="Web-{1F1D3181-C717-4A09-9AD3-ED55907D8AD3}" dt="2019-05-29T12:18:34.409" v="863"/>
          <ac:spMkLst>
            <pc:docMk/>
            <pc:sldMk cId="3250485911" sldId="273"/>
            <ac:spMk id="17" creationId="{AFD19018-DE7C-4796-ADF2-AD2EB0FC0D9C}"/>
          </ac:spMkLst>
        </pc:spChg>
        <pc:spChg chg="add">
          <ac:chgData name="Hunt, Ashleigh" userId="S::ashleigh.hunt@cumbria.ac.uk::57f05bfc-793f-41b4-a415-cd290effe4af" providerId="AD" clId="Web-{1F1D3181-C717-4A09-9AD3-ED55907D8AD3}" dt="2019-05-29T12:18:34.409" v="863"/>
          <ac:spMkLst>
            <pc:docMk/>
            <pc:sldMk cId="3250485911" sldId="273"/>
            <ac:spMk id="19" creationId="{B1A0A2C2-4F85-44AF-8708-8DCA4B550CB8}"/>
          </ac:spMkLst>
        </pc:spChg>
        <pc:picChg chg="add mod">
          <ac:chgData name="Hunt, Ashleigh" userId="S::ashleigh.hunt@cumbria.ac.uk::57f05bfc-793f-41b4-a415-cd290effe4af" providerId="AD" clId="Web-{1F1D3181-C717-4A09-9AD3-ED55907D8AD3}" dt="2019-05-29T12:18:54.284" v="869" actId="14100"/>
          <ac:picMkLst>
            <pc:docMk/>
            <pc:sldMk cId="3250485911" sldId="273"/>
            <ac:picMk id="4" creationId="{C873A70D-A07B-4A23-8E91-3B650C1C7FAD}"/>
          </ac:picMkLst>
        </pc:picChg>
        <pc:picChg chg="del">
          <ac:chgData name="Hunt, Ashleigh" userId="S::ashleigh.hunt@cumbria.ac.uk::57f05bfc-793f-41b4-a415-cd290effe4af" providerId="AD" clId="Web-{1F1D3181-C717-4A09-9AD3-ED55907D8AD3}" dt="2019-05-29T12:17:10.877" v="856"/>
          <ac:picMkLst>
            <pc:docMk/>
            <pc:sldMk cId="3250485911" sldId="273"/>
            <ac:picMk id="6" creationId="{00000000-0000-0000-0000-000000000000}"/>
          </ac:picMkLst>
        </pc:picChg>
        <pc:picChg chg="mod ord">
          <ac:chgData name="Hunt, Ashleigh" userId="S::ashleigh.hunt@cumbria.ac.uk::57f05bfc-793f-41b4-a415-cd290effe4af" providerId="AD" clId="Web-{1F1D3181-C717-4A09-9AD3-ED55907D8AD3}" dt="2019-05-29T12:19:10.612" v="874" actId="14100"/>
          <ac:picMkLst>
            <pc:docMk/>
            <pc:sldMk cId="3250485911" sldId="273"/>
            <ac:picMk id="7" creationId="{00000000-0000-0000-0000-000000000000}"/>
          </ac:picMkLst>
        </pc:picChg>
        <pc:picChg chg="mod ord">
          <ac:chgData name="Hunt, Ashleigh" userId="S::ashleigh.hunt@cumbria.ac.uk::57f05bfc-793f-41b4-a415-cd290effe4af" providerId="AD" clId="Web-{1F1D3181-C717-4A09-9AD3-ED55907D8AD3}" dt="2019-05-29T12:18:34.409" v="863"/>
          <ac:picMkLst>
            <pc:docMk/>
            <pc:sldMk cId="3250485911" sldId="273"/>
            <ac:picMk id="8" creationId="{00000000-0000-0000-0000-000000000000}"/>
          </ac:picMkLst>
        </pc:picChg>
      </pc:sldChg>
      <pc:sldChg chg="addSp delSp modSp mod setBg setClrOvrMap">
        <pc:chgData name="Hunt, Ashleigh" userId="S::ashleigh.hunt@cumbria.ac.uk::57f05bfc-793f-41b4-a415-cd290effe4af" providerId="AD" clId="Web-{1F1D3181-C717-4A09-9AD3-ED55907D8AD3}" dt="2019-05-29T11:52:17.621" v="811"/>
        <pc:sldMkLst>
          <pc:docMk/>
          <pc:sldMk cId="3450342729" sldId="275"/>
        </pc:sldMkLst>
        <pc:spChg chg="mod">
          <ac:chgData name="Hunt, Ashleigh" userId="S::ashleigh.hunt@cumbria.ac.uk::57f05bfc-793f-41b4-a415-cd290effe4af" providerId="AD" clId="Web-{1F1D3181-C717-4A09-9AD3-ED55907D8AD3}" dt="2019-05-29T11:52:17.621" v="811"/>
          <ac:spMkLst>
            <pc:docMk/>
            <pc:sldMk cId="3450342729" sldId="275"/>
            <ac:spMk id="2" creationId="{00000000-0000-0000-0000-000000000000}"/>
          </ac:spMkLst>
        </pc:spChg>
        <pc:spChg chg="mod ord">
          <ac:chgData name="Hunt, Ashleigh" userId="S::ashleigh.hunt@cumbria.ac.uk::57f05bfc-793f-41b4-a415-cd290effe4af" providerId="AD" clId="Web-{1F1D3181-C717-4A09-9AD3-ED55907D8AD3}" dt="2019-05-29T11:52:17.621" v="811"/>
          <ac:spMkLst>
            <pc:docMk/>
            <pc:sldMk cId="3450342729" sldId="275"/>
            <ac:spMk id="3" creationId="{00000000-0000-0000-0000-000000000000}"/>
          </ac:spMkLst>
        </pc:spChg>
        <pc:spChg chg="add del">
          <ac:chgData name="Hunt, Ashleigh" userId="S::ashleigh.hunt@cumbria.ac.uk::57f05bfc-793f-41b4-a415-cd290effe4af" providerId="AD" clId="Web-{1F1D3181-C717-4A09-9AD3-ED55907D8AD3}" dt="2019-05-29T11:43:10.230" v="768"/>
          <ac:spMkLst>
            <pc:docMk/>
            <pc:sldMk cId="3450342729" sldId="275"/>
            <ac:spMk id="9" creationId="{4F74D28C-3268-4E35-8EE1-D92CB4A85A7D}"/>
          </ac:spMkLst>
        </pc:spChg>
        <pc:spChg chg="add del">
          <ac:chgData name="Hunt, Ashleigh" userId="S::ashleigh.hunt@cumbria.ac.uk::57f05bfc-793f-41b4-a415-cd290effe4af" providerId="AD" clId="Web-{1F1D3181-C717-4A09-9AD3-ED55907D8AD3}" dt="2019-05-29T11:52:03.840" v="807"/>
          <ac:spMkLst>
            <pc:docMk/>
            <pc:sldMk cId="3450342729" sldId="275"/>
            <ac:spMk id="10" creationId="{CF62D2A7-8207-488C-9F46-316BA81A16C8}"/>
          </ac:spMkLst>
        </pc:spChg>
        <pc:spChg chg="add del">
          <ac:chgData name="Hunt, Ashleigh" userId="S::ashleigh.hunt@cumbria.ac.uk::57f05bfc-793f-41b4-a415-cd290effe4af" providerId="AD" clId="Web-{1F1D3181-C717-4A09-9AD3-ED55907D8AD3}" dt="2019-05-29T11:52:17.621" v="811"/>
          <ac:spMkLst>
            <pc:docMk/>
            <pc:sldMk cId="3450342729" sldId="275"/>
            <ac:spMk id="11" creationId="{4038CB10-1F5C-4D54-9DF7-12586DE5B007}"/>
          </ac:spMkLst>
        </pc:spChg>
        <pc:spChg chg="add del">
          <ac:chgData name="Hunt, Ashleigh" userId="S::ashleigh.hunt@cumbria.ac.uk::57f05bfc-793f-41b4-a415-cd290effe4af" providerId="AD" clId="Web-{1F1D3181-C717-4A09-9AD3-ED55907D8AD3}" dt="2019-05-29T11:43:06.980" v="766"/>
          <ac:spMkLst>
            <pc:docMk/>
            <pc:sldMk cId="3450342729" sldId="275"/>
            <ac:spMk id="12" creationId="{CF62D2A7-8207-488C-9F46-316BA81A16C8}"/>
          </ac:spMkLst>
        </pc:spChg>
        <pc:spChg chg="add del">
          <ac:chgData name="Hunt, Ashleigh" userId="S::ashleigh.hunt@cumbria.ac.uk::57f05bfc-793f-41b4-a415-cd290effe4af" providerId="AD" clId="Web-{1F1D3181-C717-4A09-9AD3-ED55907D8AD3}" dt="2019-05-29T11:52:17.621" v="811"/>
          <ac:spMkLst>
            <pc:docMk/>
            <pc:sldMk cId="3450342729" sldId="275"/>
            <ac:spMk id="14" creationId="{73ED6512-6858-4552-B699-9A97FE9A4EA2}"/>
          </ac:spMkLst>
        </pc:spChg>
        <pc:picChg chg="mod ord">
          <ac:chgData name="Hunt, Ashleigh" userId="S::ashleigh.hunt@cumbria.ac.uk::57f05bfc-793f-41b4-a415-cd290effe4af" providerId="AD" clId="Web-{1F1D3181-C717-4A09-9AD3-ED55907D8AD3}" dt="2019-05-29T11:52:17.621" v="811"/>
          <ac:picMkLst>
            <pc:docMk/>
            <pc:sldMk cId="3450342729" sldId="275"/>
            <ac:picMk id="7" creationId="{00000000-0000-0000-0000-000000000000}"/>
          </ac:picMkLst>
        </pc:picChg>
      </pc:sldChg>
      <pc:sldChg chg="addSp modSp">
        <pc:chgData name="Hunt, Ashleigh" userId="S::ashleigh.hunt@cumbria.ac.uk::57f05bfc-793f-41b4-a415-cd290effe4af" providerId="AD" clId="Web-{1F1D3181-C717-4A09-9AD3-ED55907D8AD3}" dt="2019-05-29T11:21:21.667" v="547" actId="1076"/>
        <pc:sldMkLst>
          <pc:docMk/>
          <pc:sldMk cId="4145032459" sldId="276"/>
        </pc:sldMkLst>
        <pc:picChg chg="mod">
          <ac:chgData name="Hunt, Ashleigh" userId="S::ashleigh.hunt@cumbria.ac.uk::57f05bfc-793f-41b4-a415-cd290effe4af" providerId="AD" clId="Web-{1F1D3181-C717-4A09-9AD3-ED55907D8AD3}" dt="2019-05-29T11:21:00.777" v="543" actId="1076"/>
          <ac:picMkLst>
            <pc:docMk/>
            <pc:sldMk cId="4145032459" sldId="276"/>
            <ac:picMk id="3" creationId="{00000000-0000-0000-0000-000000000000}"/>
          </ac:picMkLst>
        </pc:picChg>
        <pc:picChg chg="mod">
          <ac:chgData name="Hunt, Ashleigh" userId="S::ashleigh.hunt@cumbria.ac.uk::57f05bfc-793f-41b4-a415-cd290effe4af" providerId="AD" clId="Web-{1F1D3181-C717-4A09-9AD3-ED55907D8AD3}" dt="2019-05-29T11:21:06.214" v="545" actId="1076"/>
          <ac:picMkLst>
            <pc:docMk/>
            <pc:sldMk cId="4145032459" sldId="276"/>
            <ac:picMk id="5" creationId="{00000000-0000-0000-0000-000000000000}"/>
          </ac:picMkLst>
        </pc:picChg>
        <pc:picChg chg="mod">
          <ac:chgData name="Hunt, Ashleigh" userId="S::ashleigh.hunt@cumbria.ac.uk::57f05bfc-793f-41b4-a415-cd290effe4af" providerId="AD" clId="Web-{1F1D3181-C717-4A09-9AD3-ED55907D8AD3}" dt="2019-05-29T11:21:02.667" v="544" actId="1076"/>
          <ac:picMkLst>
            <pc:docMk/>
            <pc:sldMk cId="4145032459" sldId="276"/>
            <ac:picMk id="10" creationId="{00000000-0000-0000-0000-000000000000}"/>
          </ac:picMkLst>
        </pc:picChg>
        <pc:picChg chg="add mod">
          <ac:chgData name="Hunt, Ashleigh" userId="S::ashleigh.hunt@cumbria.ac.uk::57f05bfc-793f-41b4-a415-cd290effe4af" providerId="AD" clId="Web-{1F1D3181-C717-4A09-9AD3-ED55907D8AD3}" dt="2019-05-29T11:21:21.667" v="547" actId="1076"/>
          <ac:picMkLst>
            <pc:docMk/>
            <pc:sldMk cId="4145032459" sldId="276"/>
            <ac:picMk id="11" creationId="{9FFDFF0F-C7E6-4EA7-890A-ADB1ED9F04C8}"/>
          </ac:picMkLst>
        </pc:picChg>
        <pc:picChg chg="mod">
          <ac:chgData name="Hunt, Ashleigh" userId="S::ashleigh.hunt@cumbria.ac.uk::57f05bfc-793f-41b4-a415-cd290effe4af" providerId="AD" clId="Web-{1F1D3181-C717-4A09-9AD3-ED55907D8AD3}" dt="2019-05-29T11:21:13.167" v="546" actId="14100"/>
          <ac:picMkLst>
            <pc:docMk/>
            <pc:sldMk cId="4145032459" sldId="276"/>
            <ac:picMk id="12" creationId="{00000000-0000-0000-0000-000000000000}"/>
          </ac:picMkLst>
        </pc:picChg>
      </pc:sldChg>
      <pc:sldChg chg="addSp delSp modSp mod setBg setClrOvrMap">
        <pc:chgData name="Hunt, Ashleigh" userId="S::ashleigh.hunt@cumbria.ac.uk::57f05bfc-793f-41b4-a415-cd290effe4af" providerId="AD" clId="Web-{1F1D3181-C717-4A09-9AD3-ED55907D8AD3}" dt="2019-05-29T11:49:31.699" v="805" actId="14100"/>
        <pc:sldMkLst>
          <pc:docMk/>
          <pc:sldMk cId="3115749920" sldId="283"/>
        </pc:sldMkLst>
        <pc:spChg chg="mod">
          <ac:chgData name="Hunt, Ashleigh" userId="S::ashleigh.hunt@cumbria.ac.uk::57f05bfc-793f-41b4-a415-cd290effe4af" providerId="AD" clId="Web-{1F1D3181-C717-4A09-9AD3-ED55907D8AD3}" dt="2019-05-29T11:49:26.715" v="804" actId="14100"/>
          <ac:spMkLst>
            <pc:docMk/>
            <pc:sldMk cId="3115749920" sldId="283"/>
            <ac:spMk id="2" creationId="{00000000-0000-0000-0000-000000000000}"/>
          </ac:spMkLst>
        </pc:spChg>
        <pc:spChg chg="del mod">
          <ac:chgData name="Hunt, Ashleigh" userId="S::ashleigh.hunt@cumbria.ac.uk::57f05bfc-793f-41b4-a415-cd290effe4af" providerId="AD" clId="Web-{1F1D3181-C717-4A09-9AD3-ED55907D8AD3}" dt="2019-05-29T10:24:44.298" v="385"/>
          <ac:spMkLst>
            <pc:docMk/>
            <pc:sldMk cId="3115749920" sldId="283"/>
            <ac:spMk id="3" creationId="{00000000-0000-0000-0000-000000000000}"/>
          </ac:spMkLst>
        </pc:spChg>
        <pc:spChg chg="add del mod">
          <ac:chgData name="Hunt, Ashleigh" userId="S::ashleigh.hunt@cumbria.ac.uk::57f05bfc-793f-41b4-a415-cd290effe4af" providerId="AD" clId="Web-{1F1D3181-C717-4A09-9AD3-ED55907D8AD3}" dt="2019-05-29T10:24:59.501" v="386"/>
          <ac:spMkLst>
            <pc:docMk/>
            <pc:sldMk cId="3115749920" sldId="283"/>
            <ac:spMk id="8" creationId="{BB68D5C8-E5DA-4DBE-BF4D-6A3F603C4EA9}"/>
          </ac:spMkLst>
        </pc:spChg>
        <pc:spChg chg="add del">
          <ac:chgData name="Hunt, Ashleigh" userId="S::ashleigh.hunt@cumbria.ac.uk::57f05bfc-793f-41b4-a415-cd290effe4af" providerId="AD" clId="Web-{1F1D3181-C717-4A09-9AD3-ED55907D8AD3}" dt="2019-05-29T11:44:48.590" v="777"/>
          <ac:spMkLst>
            <pc:docMk/>
            <pc:sldMk cId="3115749920" sldId="283"/>
            <ac:spMk id="13" creationId="{2141F1CC-6A53-4BCF-9127-AABB52E2497E}"/>
          </ac:spMkLst>
        </pc:spChg>
        <pc:spChg chg="add del">
          <ac:chgData name="Hunt, Ashleigh" userId="S::ashleigh.hunt@cumbria.ac.uk::57f05bfc-793f-41b4-a415-cd290effe4af" providerId="AD" clId="Web-{1F1D3181-C717-4A09-9AD3-ED55907D8AD3}" dt="2019-05-29T11:44:48.590" v="777"/>
          <ac:spMkLst>
            <pc:docMk/>
            <pc:sldMk cId="3115749920" sldId="283"/>
            <ac:spMk id="14" creationId="{561B2B49-7142-4CA8-A929-4671548E6A5A}"/>
          </ac:spMkLst>
        </pc:spChg>
        <pc:spChg chg="add del">
          <ac:chgData name="Hunt, Ashleigh" userId="S::ashleigh.hunt@cumbria.ac.uk::57f05bfc-793f-41b4-a415-cd290effe4af" providerId="AD" clId="Web-{1F1D3181-C717-4A09-9AD3-ED55907D8AD3}" dt="2019-05-29T11:44:48.590" v="777"/>
          <ac:spMkLst>
            <pc:docMk/>
            <pc:sldMk cId="3115749920" sldId="283"/>
            <ac:spMk id="15" creationId="{2EEE8F11-3582-44B7-9869-F2D26D7DD9D4}"/>
          </ac:spMkLst>
        </pc:spChg>
        <pc:spChg chg="add del">
          <ac:chgData name="Hunt, Ashleigh" userId="S::ashleigh.hunt@cumbria.ac.uk::57f05bfc-793f-41b4-a415-cd290effe4af" providerId="AD" clId="Web-{1F1D3181-C717-4A09-9AD3-ED55907D8AD3}" dt="2019-05-29T11:45:21.636" v="785"/>
          <ac:spMkLst>
            <pc:docMk/>
            <pc:sldMk cId="3115749920" sldId="283"/>
            <ac:spMk id="16" creationId="{2EEE8F11-3582-44B7-9869-F2D26D7DD9D4}"/>
          </ac:spMkLst>
        </pc:spChg>
        <pc:spChg chg="add del">
          <ac:chgData name="Hunt, Ashleigh" userId="S::ashleigh.hunt@cumbria.ac.uk::57f05bfc-793f-41b4-a415-cd290effe4af" providerId="AD" clId="Web-{1F1D3181-C717-4A09-9AD3-ED55907D8AD3}" dt="2019-05-29T11:44:40.355" v="775"/>
          <ac:spMkLst>
            <pc:docMk/>
            <pc:sldMk cId="3115749920" sldId="283"/>
            <ac:spMk id="17" creationId="{2EEE8F11-3582-44B7-9869-F2D26D7DD9D4}"/>
          </ac:spMkLst>
        </pc:spChg>
        <pc:spChg chg="add del">
          <ac:chgData name="Hunt, Ashleigh" userId="S::ashleigh.hunt@cumbria.ac.uk::57f05bfc-793f-41b4-a415-cd290effe4af" providerId="AD" clId="Web-{1F1D3181-C717-4A09-9AD3-ED55907D8AD3}" dt="2019-05-29T11:45:21.636" v="785"/>
          <ac:spMkLst>
            <pc:docMk/>
            <pc:sldMk cId="3115749920" sldId="283"/>
            <ac:spMk id="18" creationId="{2141F1CC-6A53-4BCF-9127-AABB52E2497E}"/>
          </ac:spMkLst>
        </pc:spChg>
        <pc:spChg chg="add del">
          <ac:chgData name="Hunt, Ashleigh" userId="S::ashleigh.hunt@cumbria.ac.uk::57f05bfc-793f-41b4-a415-cd290effe4af" providerId="AD" clId="Web-{1F1D3181-C717-4A09-9AD3-ED55907D8AD3}" dt="2019-05-29T11:44:40.355" v="775"/>
          <ac:spMkLst>
            <pc:docMk/>
            <pc:sldMk cId="3115749920" sldId="283"/>
            <ac:spMk id="19" creationId="{2141F1CC-6A53-4BCF-9127-AABB52E2497E}"/>
          </ac:spMkLst>
        </pc:spChg>
        <pc:spChg chg="add del">
          <ac:chgData name="Hunt, Ashleigh" userId="S::ashleigh.hunt@cumbria.ac.uk::57f05bfc-793f-41b4-a415-cd290effe4af" providerId="AD" clId="Web-{1F1D3181-C717-4A09-9AD3-ED55907D8AD3}" dt="2019-05-29T11:45:21.636" v="785"/>
          <ac:spMkLst>
            <pc:docMk/>
            <pc:sldMk cId="3115749920" sldId="283"/>
            <ac:spMk id="20" creationId="{561B2B49-7142-4CA8-A929-4671548E6A5A}"/>
          </ac:spMkLst>
        </pc:spChg>
        <pc:spChg chg="add del">
          <ac:chgData name="Hunt, Ashleigh" userId="S::ashleigh.hunt@cumbria.ac.uk::57f05bfc-793f-41b4-a415-cd290effe4af" providerId="AD" clId="Web-{1F1D3181-C717-4A09-9AD3-ED55907D8AD3}" dt="2019-05-29T11:44:40.355" v="775"/>
          <ac:spMkLst>
            <pc:docMk/>
            <pc:sldMk cId="3115749920" sldId="283"/>
            <ac:spMk id="21" creationId="{561B2B49-7142-4CA8-A929-4671548E6A5A}"/>
          </ac:spMkLst>
        </pc:spChg>
        <pc:spChg chg="add del">
          <ac:chgData name="Hunt, Ashleigh" userId="S::ashleigh.hunt@cumbria.ac.uk::57f05bfc-793f-41b4-a415-cd290effe4af" providerId="AD" clId="Web-{1F1D3181-C717-4A09-9AD3-ED55907D8AD3}" dt="2019-05-29T11:48:24.308" v="795"/>
          <ac:spMkLst>
            <pc:docMk/>
            <pc:sldMk cId="3115749920" sldId="283"/>
            <ac:spMk id="24" creationId="{C99A8FB7-A79B-4BC9-9D56-B79587F6AA3E}"/>
          </ac:spMkLst>
        </pc:spChg>
        <pc:spChg chg="add del">
          <ac:chgData name="Hunt, Ashleigh" userId="S::ashleigh.hunt@cumbria.ac.uk::57f05bfc-793f-41b4-a415-cd290effe4af" providerId="AD" clId="Web-{1F1D3181-C717-4A09-9AD3-ED55907D8AD3}" dt="2019-05-29T11:48:24.308" v="795"/>
          <ac:spMkLst>
            <pc:docMk/>
            <pc:sldMk cId="3115749920" sldId="283"/>
            <ac:spMk id="29" creationId="{B23893E2-3349-46D7-A7AA-B9E447957FB1}"/>
          </ac:spMkLst>
        </pc:spChg>
        <pc:spChg chg="add del">
          <ac:chgData name="Hunt, Ashleigh" userId="S::ashleigh.hunt@cumbria.ac.uk::57f05bfc-793f-41b4-a415-cd290effe4af" providerId="AD" clId="Web-{1F1D3181-C717-4A09-9AD3-ED55907D8AD3}" dt="2019-05-29T11:48:24.308" v="795"/>
          <ac:spMkLst>
            <pc:docMk/>
            <pc:sldMk cId="3115749920" sldId="283"/>
            <ac:spMk id="31" creationId="{2B7592FE-10D1-4664-B623-353F47C8DF7F}"/>
          </ac:spMkLst>
        </pc:spChg>
        <pc:spChg chg="add del">
          <ac:chgData name="Hunt, Ashleigh" userId="S::ashleigh.hunt@cumbria.ac.uk::57f05bfc-793f-41b4-a415-cd290effe4af" providerId="AD" clId="Web-{1F1D3181-C717-4A09-9AD3-ED55907D8AD3}" dt="2019-05-29T11:48:45.058" v="798"/>
          <ac:spMkLst>
            <pc:docMk/>
            <pc:sldMk cId="3115749920" sldId="283"/>
            <ac:spMk id="38" creationId="{86B8807B-7828-4E42-86D6-939A5397D890}"/>
          </ac:spMkLst>
        </pc:spChg>
        <pc:spChg chg="add del">
          <ac:chgData name="Hunt, Ashleigh" userId="S::ashleigh.hunt@cumbria.ac.uk::57f05bfc-793f-41b4-a415-cd290effe4af" providerId="AD" clId="Web-{1F1D3181-C717-4A09-9AD3-ED55907D8AD3}" dt="2019-05-29T11:48:45.058" v="798"/>
          <ac:spMkLst>
            <pc:docMk/>
            <pc:sldMk cId="3115749920" sldId="283"/>
            <ac:spMk id="40" creationId="{648F5915-2CE1-4F74-88C5-D4366893D2DF}"/>
          </ac:spMkLst>
        </pc:spChg>
        <pc:graphicFrameChg chg="add del mod modGraphic">
          <ac:chgData name="Hunt, Ashleigh" userId="S::ashleigh.hunt@cumbria.ac.uk::57f05bfc-793f-41b4-a415-cd290effe4af" providerId="AD" clId="Web-{1F1D3181-C717-4A09-9AD3-ED55907D8AD3}" dt="2019-05-29T11:44:48.652" v="778"/>
          <ac:graphicFrameMkLst>
            <pc:docMk/>
            <pc:sldMk cId="3115749920" sldId="283"/>
            <ac:graphicFrameMk id="10" creationId="{3C90104D-8ED9-4B08-A33F-DFB5E1D8E924}"/>
          </ac:graphicFrameMkLst>
        </pc:graphicFrameChg>
        <pc:graphicFrameChg chg="add del">
          <ac:chgData name="Hunt, Ashleigh" userId="S::ashleigh.hunt@cumbria.ac.uk::57f05bfc-793f-41b4-a415-cd290effe4af" providerId="AD" clId="Web-{1F1D3181-C717-4A09-9AD3-ED55907D8AD3}" dt="2019-05-29T11:44:40.355" v="775"/>
          <ac:graphicFrameMkLst>
            <pc:docMk/>
            <pc:sldMk cId="3115749920" sldId="283"/>
            <ac:graphicFrameMk id="12" creationId="{F81FEB4C-932E-44D6-818B-60B6871BAB84}"/>
          </ac:graphicFrameMkLst>
        </pc:graphicFrameChg>
        <pc:graphicFrameChg chg="add del mod modGraphic">
          <ac:chgData name="Hunt, Ashleigh" userId="S::ashleigh.hunt@cumbria.ac.uk::57f05bfc-793f-41b4-a415-cd290effe4af" providerId="AD" clId="Web-{1F1D3181-C717-4A09-9AD3-ED55907D8AD3}" dt="2019-05-29T11:48:24.308" v="795"/>
          <ac:graphicFrameMkLst>
            <pc:docMk/>
            <pc:sldMk cId="3115749920" sldId="283"/>
            <ac:graphicFrameMk id="22" creationId="{EE474F4A-A3F4-474E-B03F-EA63200C9E1B}"/>
          </ac:graphicFrameMkLst>
        </pc:graphicFrameChg>
        <pc:graphicFrameChg chg="add del">
          <ac:chgData name="Hunt, Ashleigh" userId="S::ashleigh.hunt@cumbria.ac.uk::57f05bfc-793f-41b4-a415-cd290effe4af" providerId="AD" clId="Web-{1F1D3181-C717-4A09-9AD3-ED55907D8AD3}" dt="2019-05-29T11:48:23.683" v="794"/>
          <ac:graphicFrameMkLst>
            <pc:docMk/>
            <pc:sldMk cId="3115749920" sldId="283"/>
            <ac:graphicFrameMk id="33" creationId="{22886319-BAF9-4692-BD37-5E566CE02CA2}"/>
          </ac:graphicFrameMkLst>
        </pc:graphicFrameChg>
        <pc:graphicFrameChg chg="add mod modGraphic">
          <ac:chgData name="Hunt, Ashleigh" userId="S::ashleigh.hunt@cumbria.ac.uk::57f05bfc-793f-41b4-a415-cd290effe4af" providerId="AD" clId="Web-{1F1D3181-C717-4A09-9AD3-ED55907D8AD3}" dt="2019-05-29T11:49:31.699" v="805" actId="14100"/>
          <ac:graphicFrameMkLst>
            <pc:docMk/>
            <pc:sldMk cId="3115749920" sldId="283"/>
            <ac:graphicFrameMk id="34" creationId="{A955D9E7-DD73-4C3A-ABC2-448270DED0CA}"/>
          </ac:graphicFrameMkLst>
        </pc:graphicFrameChg>
        <pc:picChg chg="mod ord">
          <ac:chgData name="Hunt, Ashleigh" userId="S::ashleigh.hunt@cumbria.ac.uk::57f05bfc-793f-41b4-a415-cd290effe4af" providerId="AD" clId="Web-{1F1D3181-C717-4A09-9AD3-ED55907D8AD3}" dt="2019-05-29T11:49:07.621" v="801"/>
          <ac:picMkLst>
            <pc:docMk/>
            <pc:sldMk cId="3115749920" sldId="283"/>
            <ac:picMk id="4" creationId="{00000000-0000-0000-0000-000000000000}"/>
          </ac:picMkLst>
        </pc:picChg>
        <pc:picChg chg="mod ord">
          <ac:chgData name="Hunt, Ashleigh" userId="S::ashleigh.hunt@cumbria.ac.uk::57f05bfc-793f-41b4-a415-cd290effe4af" providerId="AD" clId="Web-{1F1D3181-C717-4A09-9AD3-ED55907D8AD3}" dt="2019-05-29T11:49:07.621" v="801"/>
          <ac:picMkLst>
            <pc:docMk/>
            <pc:sldMk cId="3115749920" sldId="283"/>
            <ac:picMk id="5" creationId="{00000000-0000-0000-0000-000000000000}"/>
          </ac:picMkLst>
        </pc:picChg>
        <pc:picChg chg="mod ord">
          <ac:chgData name="Hunt, Ashleigh" userId="S::ashleigh.hunt@cumbria.ac.uk::57f05bfc-793f-41b4-a415-cd290effe4af" providerId="AD" clId="Web-{1F1D3181-C717-4A09-9AD3-ED55907D8AD3}" dt="2019-05-29T11:49:07.621" v="801"/>
          <ac:picMkLst>
            <pc:docMk/>
            <pc:sldMk cId="3115749920" sldId="283"/>
            <ac:picMk id="6" creationId="{B261E8AE-64C7-4FCC-8828-882102ED927E}"/>
          </ac:picMkLst>
        </pc:picChg>
        <pc:cxnChg chg="add del">
          <ac:chgData name="Hunt, Ashleigh" userId="S::ashleigh.hunt@cumbria.ac.uk::57f05bfc-793f-41b4-a415-cd290effe4af" providerId="AD" clId="Web-{1F1D3181-C717-4A09-9AD3-ED55907D8AD3}" dt="2019-05-29T11:45:21.511" v="784"/>
          <ac:cxnSpMkLst>
            <pc:docMk/>
            <pc:sldMk cId="3115749920" sldId="283"/>
            <ac:cxnSpMk id="27" creationId="{F859BA1E-EA13-4234-801C-4CFA3F10AC9B}"/>
          </ac:cxnSpMkLst>
        </pc:cxnChg>
      </pc:sldChg>
      <pc:sldChg chg="addSp delSp modSp">
        <pc:chgData name="Hunt, Ashleigh" userId="S::ashleigh.hunt@cumbria.ac.uk::57f05bfc-793f-41b4-a415-cd290effe4af" providerId="AD" clId="Web-{1F1D3181-C717-4A09-9AD3-ED55907D8AD3}" dt="2019-05-29T12:00:14.106" v="855" actId="1076"/>
        <pc:sldMkLst>
          <pc:docMk/>
          <pc:sldMk cId="306232121" sldId="288"/>
        </pc:sldMkLst>
        <pc:picChg chg="mod">
          <ac:chgData name="Hunt, Ashleigh" userId="S::ashleigh.hunt@cumbria.ac.uk::57f05bfc-793f-41b4-a415-cd290effe4af" providerId="AD" clId="Web-{1F1D3181-C717-4A09-9AD3-ED55907D8AD3}" dt="2019-05-29T11:59:17.809" v="838" actId="1076"/>
          <ac:picMkLst>
            <pc:docMk/>
            <pc:sldMk cId="306232121" sldId="288"/>
            <ac:picMk id="3" creationId="{00000000-0000-0000-0000-000000000000}"/>
          </ac:picMkLst>
        </pc:picChg>
        <pc:picChg chg="add mod">
          <ac:chgData name="Hunt, Ashleigh" userId="S::ashleigh.hunt@cumbria.ac.uk::57f05bfc-793f-41b4-a415-cd290effe4af" providerId="AD" clId="Web-{1F1D3181-C717-4A09-9AD3-ED55907D8AD3}" dt="2019-05-29T11:59:22.637" v="840" actId="1076"/>
          <ac:picMkLst>
            <pc:docMk/>
            <pc:sldMk cId="306232121" sldId="288"/>
            <ac:picMk id="5" creationId="{A7714553-37CA-4D35-820A-D377CF0982D8}"/>
          </ac:picMkLst>
        </pc:picChg>
        <pc:picChg chg="mod">
          <ac:chgData name="Hunt, Ashleigh" userId="S::ashleigh.hunt@cumbria.ac.uk::57f05bfc-793f-41b4-a415-cd290effe4af" providerId="AD" clId="Web-{1F1D3181-C717-4A09-9AD3-ED55907D8AD3}" dt="2019-05-29T11:59:43.371" v="847" actId="1076"/>
          <ac:picMkLst>
            <pc:docMk/>
            <pc:sldMk cId="306232121" sldId="288"/>
            <ac:picMk id="6" creationId="{00000000-0000-0000-0000-000000000000}"/>
          </ac:picMkLst>
        </pc:picChg>
        <pc:picChg chg="add mod">
          <ac:chgData name="Hunt, Ashleigh" userId="S::ashleigh.hunt@cumbria.ac.uk::57f05bfc-793f-41b4-a415-cd290effe4af" providerId="AD" clId="Web-{1F1D3181-C717-4A09-9AD3-ED55907D8AD3}" dt="2019-05-29T12:00:08.012" v="853" actId="1076"/>
          <ac:picMkLst>
            <pc:docMk/>
            <pc:sldMk cId="306232121" sldId="288"/>
            <ac:picMk id="8" creationId="{47B04188-1F8F-49CC-B2FF-5CB658B26E65}"/>
          </ac:picMkLst>
        </pc:picChg>
        <pc:picChg chg="mod">
          <ac:chgData name="Hunt, Ashleigh" userId="S::ashleigh.hunt@cumbria.ac.uk::57f05bfc-793f-41b4-a415-cd290effe4af" providerId="AD" clId="Web-{1F1D3181-C717-4A09-9AD3-ED55907D8AD3}" dt="2019-05-29T11:58:19.809" v="827" actId="1076"/>
          <ac:picMkLst>
            <pc:docMk/>
            <pc:sldMk cId="306232121" sldId="288"/>
            <ac:picMk id="9" creationId="{00000000-0000-0000-0000-000000000000}"/>
          </ac:picMkLst>
        </pc:picChg>
        <pc:picChg chg="mod">
          <ac:chgData name="Hunt, Ashleigh" userId="S::ashleigh.hunt@cumbria.ac.uk::57f05bfc-793f-41b4-a415-cd290effe4af" providerId="AD" clId="Web-{1F1D3181-C717-4A09-9AD3-ED55907D8AD3}" dt="2019-05-29T12:00:14.106" v="855" actId="1076"/>
          <ac:picMkLst>
            <pc:docMk/>
            <pc:sldMk cId="306232121" sldId="288"/>
            <ac:picMk id="10" creationId="{00000000-0000-0000-0000-000000000000}"/>
          </ac:picMkLst>
        </pc:picChg>
        <pc:picChg chg="del">
          <ac:chgData name="Hunt, Ashleigh" userId="S::ashleigh.hunt@cumbria.ac.uk::57f05bfc-793f-41b4-a415-cd290effe4af" providerId="AD" clId="Web-{1F1D3181-C717-4A09-9AD3-ED55907D8AD3}" dt="2019-05-29T11:13:41.479" v="517"/>
          <ac:picMkLst>
            <pc:docMk/>
            <pc:sldMk cId="306232121" sldId="288"/>
            <ac:picMk id="12" creationId="{00000000-0000-0000-0000-000000000000}"/>
          </ac:picMkLst>
        </pc:picChg>
        <pc:picChg chg="mod">
          <ac:chgData name="Hunt, Ashleigh" userId="S::ashleigh.hunt@cumbria.ac.uk::57f05bfc-793f-41b4-a415-cd290effe4af" providerId="AD" clId="Web-{1F1D3181-C717-4A09-9AD3-ED55907D8AD3}" dt="2019-05-29T11:59:26.121" v="841" actId="1076"/>
          <ac:picMkLst>
            <pc:docMk/>
            <pc:sldMk cId="306232121" sldId="288"/>
            <ac:picMk id="13" creationId="{00000000-0000-0000-0000-000000000000}"/>
          </ac:picMkLst>
        </pc:picChg>
        <pc:picChg chg="add mod">
          <ac:chgData name="Hunt, Ashleigh" userId="S::ashleigh.hunt@cumbria.ac.uk::57f05bfc-793f-41b4-a415-cd290effe4af" providerId="AD" clId="Web-{1F1D3181-C717-4A09-9AD3-ED55907D8AD3}" dt="2019-05-29T11:59:59.465" v="851" actId="1076"/>
          <ac:picMkLst>
            <pc:docMk/>
            <pc:sldMk cId="306232121" sldId="288"/>
            <ac:picMk id="14" creationId="{E6F82207-D637-4ED9-98A0-D33AF064E640}"/>
          </ac:picMkLst>
        </pc:picChg>
        <pc:picChg chg="add mod">
          <ac:chgData name="Hunt, Ashleigh" userId="S::ashleigh.hunt@cumbria.ac.uk::57f05bfc-793f-41b4-a415-cd290effe4af" providerId="AD" clId="Web-{1F1D3181-C717-4A09-9AD3-ED55907D8AD3}" dt="2019-05-29T12:00:03.246" v="852" actId="1076"/>
          <ac:picMkLst>
            <pc:docMk/>
            <pc:sldMk cId="306232121" sldId="288"/>
            <ac:picMk id="16" creationId="{84557054-3332-4EC4-BD02-710A6C842F74}"/>
          </ac:picMkLst>
        </pc:picChg>
      </pc:sldChg>
      <pc:sldChg chg="addSp delSp modSp">
        <pc:chgData name="Hunt, Ashleigh" userId="S::ashleigh.hunt@cumbria.ac.uk::57f05bfc-793f-41b4-a415-cd290effe4af" providerId="AD" clId="Web-{1F1D3181-C717-4A09-9AD3-ED55907D8AD3}" dt="2019-05-29T09:41:36.252" v="174" actId="1076"/>
        <pc:sldMkLst>
          <pc:docMk/>
          <pc:sldMk cId="3396751474" sldId="290"/>
        </pc:sldMkLst>
        <pc:spChg chg="mod">
          <ac:chgData name="Hunt, Ashleigh" userId="S::ashleigh.hunt@cumbria.ac.uk::57f05bfc-793f-41b4-a415-cd290effe4af" providerId="AD" clId="Web-{1F1D3181-C717-4A09-9AD3-ED55907D8AD3}" dt="2019-05-29T09:38:34.003" v="110" actId="20577"/>
          <ac:spMkLst>
            <pc:docMk/>
            <pc:sldMk cId="3396751474" sldId="290"/>
            <ac:spMk id="2" creationId="{00000000-0000-0000-0000-000000000000}"/>
          </ac:spMkLst>
        </pc:spChg>
        <pc:spChg chg="add mod">
          <ac:chgData name="Hunt, Ashleigh" userId="S::ashleigh.hunt@cumbria.ac.uk::57f05bfc-793f-41b4-a415-cd290effe4af" providerId="AD" clId="Web-{1F1D3181-C717-4A09-9AD3-ED55907D8AD3}" dt="2019-05-29T09:37:26.347" v="99" actId="1076"/>
          <ac:spMkLst>
            <pc:docMk/>
            <pc:sldMk cId="3396751474" sldId="290"/>
            <ac:spMk id="3" creationId="{6579C740-6B03-4FB2-9034-EA62E5F5C108}"/>
          </ac:spMkLst>
        </pc:spChg>
        <pc:spChg chg="del mod">
          <ac:chgData name="Hunt, Ashleigh" userId="S::ashleigh.hunt@cumbria.ac.uk::57f05bfc-793f-41b4-a415-cd290effe4af" providerId="AD" clId="Web-{1F1D3181-C717-4A09-9AD3-ED55907D8AD3}" dt="2019-05-29T09:36:18.472" v="79"/>
          <ac:spMkLst>
            <pc:docMk/>
            <pc:sldMk cId="3396751474" sldId="290"/>
            <ac:spMk id="4" creationId="{00000000-0000-0000-0000-000000000000}"/>
          </ac:spMkLst>
        </pc:spChg>
        <pc:spChg chg="add mod">
          <ac:chgData name="Hunt, Ashleigh" userId="S::ashleigh.hunt@cumbria.ac.uk::57f05bfc-793f-41b4-a415-cd290effe4af" providerId="AD" clId="Web-{1F1D3181-C717-4A09-9AD3-ED55907D8AD3}" dt="2019-05-29T09:41:36.252" v="174" actId="1076"/>
          <ac:spMkLst>
            <pc:docMk/>
            <pc:sldMk cId="3396751474" sldId="290"/>
            <ac:spMk id="5" creationId="{DA611202-67B1-430C-86DE-0D11F56D2F54}"/>
          </ac:spMkLst>
        </pc:spChg>
        <pc:spChg chg="mod">
          <ac:chgData name="Hunt, Ashleigh" userId="S::ashleigh.hunt@cumbria.ac.uk::57f05bfc-793f-41b4-a415-cd290effe4af" providerId="AD" clId="Web-{1F1D3181-C717-4A09-9AD3-ED55907D8AD3}" dt="2019-05-29T09:38:14.862" v="108" actId="1076"/>
          <ac:spMkLst>
            <pc:docMk/>
            <pc:sldMk cId="3396751474" sldId="290"/>
            <ac:spMk id="7" creationId="{00000000-0000-0000-0000-000000000000}"/>
          </ac:spMkLst>
        </pc:spChg>
        <pc:spChg chg="mod">
          <ac:chgData name="Hunt, Ashleigh" userId="S::ashleigh.hunt@cumbria.ac.uk::57f05bfc-793f-41b4-a415-cd290effe4af" providerId="AD" clId="Web-{1F1D3181-C717-4A09-9AD3-ED55907D8AD3}" dt="2019-05-29T09:38:19.862" v="109" actId="1076"/>
          <ac:spMkLst>
            <pc:docMk/>
            <pc:sldMk cId="3396751474" sldId="290"/>
            <ac:spMk id="8" creationId="{00000000-0000-0000-0000-000000000000}"/>
          </ac:spMkLst>
        </pc:spChg>
        <pc:spChg chg="mod">
          <ac:chgData name="Hunt, Ashleigh" userId="S::ashleigh.hunt@cumbria.ac.uk::57f05bfc-793f-41b4-a415-cd290effe4af" providerId="AD" clId="Web-{1F1D3181-C717-4A09-9AD3-ED55907D8AD3}" dt="2019-05-29T09:39:13.362" v="114" actId="1076"/>
          <ac:spMkLst>
            <pc:docMk/>
            <pc:sldMk cId="3396751474" sldId="290"/>
            <ac:spMk id="9" creationId="{00000000-0000-0000-0000-000000000000}"/>
          </ac:spMkLst>
        </pc:spChg>
        <pc:spChg chg="mod">
          <ac:chgData name="Hunt, Ashleigh" userId="S::ashleigh.hunt@cumbria.ac.uk::57f05bfc-793f-41b4-a415-cd290effe4af" providerId="AD" clId="Web-{1F1D3181-C717-4A09-9AD3-ED55907D8AD3}" dt="2019-05-29T09:39:37.221" v="116" actId="1076"/>
          <ac:spMkLst>
            <pc:docMk/>
            <pc:sldMk cId="3396751474" sldId="290"/>
            <ac:spMk id="10" creationId="{00000000-0000-0000-0000-000000000000}"/>
          </ac:spMkLst>
        </pc:spChg>
        <pc:spChg chg="mod">
          <ac:chgData name="Hunt, Ashleigh" userId="S::ashleigh.hunt@cumbria.ac.uk::57f05bfc-793f-41b4-a415-cd290effe4af" providerId="AD" clId="Web-{1F1D3181-C717-4A09-9AD3-ED55907D8AD3}" dt="2019-05-29T09:37:35.159" v="103" actId="1076"/>
          <ac:spMkLst>
            <pc:docMk/>
            <pc:sldMk cId="3396751474" sldId="290"/>
            <ac:spMk id="11" creationId="{00000000-0000-0000-0000-000000000000}"/>
          </ac:spMkLst>
        </pc:spChg>
        <pc:spChg chg="mod">
          <ac:chgData name="Hunt, Ashleigh" userId="S::ashleigh.hunt@cumbria.ac.uk::57f05bfc-793f-41b4-a415-cd290effe4af" providerId="AD" clId="Web-{1F1D3181-C717-4A09-9AD3-ED55907D8AD3}" dt="2019-05-29T09:37:40.690" v="104" actId="1076"/>
          <ac:spMkLst>
            <pc:docMk/>
            <pc:sldMk cId="3396751474" sldId="290"/>
            <ac:spMk id="12" creationId="{00000000-0000-0000-0000-000000000000}"/>
          </ac:spMkLst>
        </pc:spChg>
        <pc:spChg chg="add mod">
          <ac:chgData name="Hunt, Ashleigh" userId="S::ashleigh.hunt@cumbria.ac.uk::57f05bfc-793f-41b4-a415-cd290effe4af" providerId="AD" clId="Web-{1F1D3181-C717-4A09-9AD3-ED55907D8AD3}" dt="2019-05-29T09:37:26.409" v="100" actId="1076"/>
          <ac:spMkLst>
            <pc:docMk/>
            <pc:sldMk cId="3396751474" sldId="290"/>
            <ac:spMk id="74" creationId="{BB041EDB-C4CA-418F-A30E-7DAD8A251359}"/>
          </ac:spMkLst>
        </pc:spChg>
        <pc:spChg chg="add mod">
          <ac:chgData name="Hunt, Ashleigh" userId="S::ashleigh.hunt@cumbria.ac.uk::57f05bfc-793f-41b4-a415-cd290effe4af" providerId="AD" clId="Web-{1F1D3181-C717-4A09-9AD3-ED55907D8AD3}" dt="2019-05-29T09:37:26.487" v="101" actId="1076"/>
          <ac:spMkLst>
            <pc:docMk/>
            <pc:sldMk cId="3396751474" sldId="290"/>
            <ac:spMk id="75" creationId="{7ECC0D39-AB44-40A0-8A35-4FB0E2E9F5FB}"/>
          </ac:spMkLst>
        </pc:spChg>
        <pc:grpChg chg="mod">
          <ac:chgData name="Hunt, Ashleigh" userId="S::ashleigh.hunt@cumbria.ac.uk::57f05bfc-793f-41b4-a415-cd290effe4af" providerId="AD" clId="Web-{1F1D3181-C717-4A09-9AD3-ED55907D8AD3}" dt="2019-05-29T09:37:25.003" v="81" actId="1076"/>
          <ac:grpSpMkLst>
            <pc:docMk/>
            <pc:sldMk cId="3396751474" sldId="290"/>
            <ac:grpSpMk id="19" creationId="{00000000-0000-0000-0000-000000000000}"/>
          </ac:grpSpMkLst>
        </pc:grpChg>
        <pc:grpChg chg="mod">
          <ac:chgData name="Hunt, Ashleigh" userId="S::ashleigh.hunt@cumbria.ac.uk::57f05bfc-793f-41b4-a415-cd290effe4af" providerId="AD" clId="Web-{1F1D3181-C717-4A09-9AD3-ED55907D8AD3}" dt="2019-05-29T09:37:25.081" v="82" actId="1076"/>
          <ac:grpSpMkLst>
            <pc:docMk/>
            <pc:sldMk cId="3396751474" sldId="290"/>
            <ac:grpSpMk id="20" creationId="{00000000-0000-0000-0000-000000000000}"/>
          </ac:grpSpMkLst>
        </pc:grpChg>
        <pc:grpChg chg="mod">
          <ac:chgData name="Hunt, Ashleigh" userId="S::ashleigh.hunt@cumbria.ac.uk::57f05bfc-793f-41b4-a415-cd290effe4af" providerId="AD" clId="Web-{1F1D3181-C717-4A09-9AD3-ED55907D8AD3}" dt="2019-05-29T09:37:25.159" v="83" actId="1076"/>
          <ac:grpSpMkLst>
            <pc:docMk/>
            <pc:sldMk cId="3396751474" sldId="290"/>
            <ac:grpSpMk id="22" creationId="{00000000-0000-0000-0000-000000000000}"/>
          </ac:grpSpMkLst>
        </pc:grpChg>
        <pc:grpChg chg="mod">
          <ac:chgData name="Hunt, Ashleigh" userId="S::ashleigh.hunt@cumbria.ac.uk::57f05bfc-793f-41b4-a415-cd290effe4af" providerId="AD" clId="Web-{1F1D3181-C717-4A09-9AD3-ED55907D8AD3}" dt="2019-05-29T09:37:25.222" v="84" actId="1076"/>
          <ac:grpSpMkLst>
            <pc:docMk/>
            <pc:sldMk cId="3396751474" sldId="290"/>
            <ac:grpSpMk id="23" creationId="{00000000-0000-0000-0000-000000000000}"/>
          </ac:grpSpMkLst>
        </pc:grpChg>
        <pc:grpChg chg="mod">
          <ac:chgData name="Hunt, Ashleigh" userId="S::ashleigh.hunt@cumbria.ac.uk::57f05bfc-793f-41b4-a415-cd290effe4af" providerId="AD" clId="Web-{1F1D3181-C717-4A09-9AD3-ED55907D8AD3}" dt="2019-05-29T09:37:25.300" v="85" actId="1076"/>
          <ac:grpSpMkLst>
            <pc:docMk/>
            <pc:sldMk cId="3396751474" sldId="290"/>
            <ac:grpSpMk id="24" creationId="{00000000-0000-0000-0000-000000000000}"/>
          </ac:grpSpMkLst>
        </pc:grpChg>
        <pc:grpChg chg="mod">
          <ac:chgData name="Hunt, Ashleigh" userId="S::ashleigh.hunt@cumbria.ac.uk::57f05bfc-793f-41b4-a415-cd290effe4af" providerId="AD" clId="Web-{1F1D3181-C717-4A09-9AD3-ED55907D8AD3}" dt="2019-05-29T09:37:25.378" v="86" actId="1076"/>
          <ac:grpSpMkLst>
            <pc:docMk/>
            <pc:sldMk cId="3396751474" sldId="290"/>
            <ac:grpSpMk id="25" creationId="{00000000-0000-0000-0000-000000000000}"/>
          </ac:grpSpMkLst>
        </pc:grpChg>
        <pc:grpChg chg="mod">
          <ac:chgData name="Hunt, Ashleigh" userId="S::ashleigh.hunt@cumbria.ac.uk::57f05bfc-793f-41b4-a415-cd290effe4af" providerId="AD" clId="Web-{1F1D3181-C717-4A09-9AD3-ED55907D8AD3}" dt="2019-05-29T09:37:25.456" v="87" actId="1076"/>
          <ac:grpSpMkLst>
            <pc:docMk/>
            <pc:sldMk cId="3396751474" sldId="290"/>
            <ac:grpSpMk id="38" creationId="{00000000-0000-0000-0000-000000000000}"/>
          </ac:grpSpMkLst>
        </pc:grpChg>
        <pc:grpChg chg="mod">
          <ac:chgData name="Hunt, Ashleigh" userId="S::ashleigh.hunt@cumbria.ac.uk::57f05bfc-793f-41b4-a415-cd290effe4af" providerId="AD" clId="Web-{1F1D3181-C717-4A09-9AD3-ED55907D8AD3}" dt="2019-05-29T09:37:25.518" v="88" actId="1076"/>
          <ac:grpSpMkLst>
            <pc:docMk/>
            <pc:sldMk cId="3396751474" sldId="290"/>
            <ac:grpSpMk id="39" creationId="{00000000-0000-0000-0000-000000000000}"/>
          </ac:grpSpMkLst>
        </pc:grpChg>
        <pc:grpChg chg="mod">
          <ac:chgData name="Hunt, Ashleigh" userId="S::ashleigh.hunt@cumbria.ac.uk::57f05bfc-793f-41b4-a415-cd290effe4af" providerId="AD" clId="Web-{1F1D3181-C717-4A09-9AD3-ED55907D8AD3}" dt="2019-05-29T09:37:25.597" v="89" actId="1076"/>
          <ac:grpSpMkLst>
            <pc:docMk/>
            <pc:sldMk cId="3396751474" sldId="290"/>
            <ac:grpSpMk id="40" creationId="{00000000-0000-0000-0000-000000000000}"/>
          </ac:grpSpMkLst>
        </pc:grpChg>
        <pc:grpChg chg="mod">
          <ac:chgData name="Hunt, Ashleigh" userId="S::ashleigh.hunt@cumbria.ac.uk::57f05bfc-793f-41b4-a415-cd290effe4af" providerId="AD" clId="Web-{1F1D3181-C717-4A09-9AD3-ED55907D8AD3}" dt="2019-05-29T09:37:25.659" v="90" actId="1076"/>
          <ac:grpSpMkLst>
            <pc:docMk/>
            <pc:sldMk cId="3396751474" sldId="290"/>
            <ac:grpSpMk id="41" creationId="{00000000-0000-0000-0000-000000000000}"/>
          </ac:grpSpMkLst>
        </pc:grpChg>
        <pc:grpChg chg="mod">
          <ac:chgData name="Hunt, Ashleigh" userId="S::ashleigh.hunt@cumbria.ac.uk::57f05bfc-793f-41b4-a415-cd290effe4af" providerId="AD" clId="Web-{1F1D3181-C717-4A09-9AD3-ED55907D8AD3}" dt="2019-05-29T09:37:25.737" v="91" actId="1076"/>
          <ac:grpSpMkLst>
            <pc:docMk/>
            <pc:sldMk cId="3396751474" sldId="290"/>
            <ac:grpSpMk id="42" creationId="{00000000-0000-0000-0000-000000000000}"/>
          </ac:grpSpMkLst>
        </pc:grpChg>
        <pc:grpChg chg="mod">
          <ac:chgData name="Hunt, Ashleigh" userId="S::ashleigh.hunt@cumbria.ac.uk::57f05bfc-793f-41b4-a415-cd290effe4af" providerId="AD" clId="Web-{1F1D3181-C717-4A09-9AD3-ED55907D8AD3}" dt="2019-05-29T09:37:25.815" v="92" actId="1076"/>
          <ac:grpSpMkLst>
            <pc:docMk/>
            <pc:sldMk cId="3396751474" sldId="290"/>
            <ac:grpSpMk id="43" creationId="{00000000-0000-0000-0000-000000000000}"/>
          </ac:grpSpMkLst>
        </pc:grpChg>
        <pc:grpChg chg="mod">
          <ac:chgData name="Hunt, Ashleigh" userId="S::ashleigh.hunt@cumbria.ac.uk::57f05bfc-793f-41b4-a415-cd290effe4af" providerId="AD" clId="Web-{1F1D3181-C717-4A09-9AD3-ED55907D8AD3}" dt="2019-05-29T09:37:25.878" v="93" actId="1076"/>
          <ac:grpSpMkLst>
            <pc:docMk/>
            <pc:sldMk cId="3396751474" sldId="290"/>
            <ac:grpSpMk id="56" creationId="{00000000-0000-0000-0000-000000000000}"/>
          </ac:grpSpMkLst>
        </pc:grpChg>
        <pc:grpChg chg="mod">
          <ac:chgData name="Hunt, Ashleigh" userId="S::ashleigh.hunt@cumbria.ac.uk::57f05bfc-793f-41b4-a415-cd290effe4af" providerId="AD" clId="Web-{1F1D3181-C717-4A09-9AD3-ED55907D8AD3}" dt="2019-05-29T09:37:25.956" v="94" actId="1076"/>
          <ac:grpSpMkLst>
            <pc:docMk/>
            <pc:sldMk cId="3396751474" sldId="290"/>
            <ac:grpSpMk id="57" creationId="{00000000-0000-0000-0000-000000000000}"/>
          </ac:grpSpMkLst>
        </pc:grpChg>
        <pc:grpChg chg="mod">
          <ac:chgData name="Hunt, Ashleigh" userId="S::ashleigh.hunt@cumbria.ac.uk::57f05bfc-793f-41b4-a415-cd290effe4af" providerId="AD" clId="Web-{1F1D3181-C717-4A09-9AD3-ED55907D8AD3}" dt="2019-05-29T09:37:26.065" v="95" actId="1076"/>
          <ac:grpSpMkLst>
            <pc:docMk/>
            <pc:sldMk cId="3396751474" sldId="290"/>
            <ac:grpSpMk id="58" creationId="{00000000-0000-0000-0000-000000000000}"/>
          </ac:grpSpMkLst>
        </pc:grpChg>
        <pc:grpChg chg="mod">
          <ac:chgData name="Hunt, Ashleigh" userId="S::ashleigh.hunt@cumbria.ac.uk::57f05bfc-793f-41b4-a415-cd290effe4af" providerId="AD" clId="Web-{1F1D3181-C717-4A09-9AD3-ED55907D8AD3}" dt="2019-05-29T09:37:26.128" v="96" actId="1076"/>
          <ac:grpSpMkLst>
            <pc:docMk/>
            <pc:sldMk cId="3396751474" sldId="290"/>
            <ac:grpSpMk id="59" creationId="{00000000-0000-0000-0000-000000000000}"/>
          </ac:grpSpMkLst>
        </pc:grpChg>
        <pc:grpChg chg="mod">
          <ac:chgData name="Hunt, Ashleigh" userId="S::ashleigh.hunt@cumbria.ac.uk::57f05bfc-793f-41b4-a415-cd290effe4af" providerId="AD" clId="Web-{1F1D3181-C717-4A09-9AD3-ED55907D8AD3}" dt="2019-05-29T09:37:26.206" v="97" actId="1076"/>
          <ac:grpSpMkLst>
            <pc:docMk/>
            <pc:sldMk cId="3396751474" sldId="290"/>
            <ac:grpSpMk id="60" creationId="{00000000-0000-0000-0000-000000000000}"/>
          </ac:grpSpMkLst>
        </pc:grpChg>
        <pc:grpChg chg="mod">
          <ac:chgData name="Hunt, Ashleigh" userId="S::ashleigh.hunt@cumbria.ac.uk::57f05bfc-793f-41b4-a415-cd290effe4af" providerId="AD" clId="Web-{1F1D3181-C717-4A09-9AD3-ED55907D8AD3}" dt="2019-05-29T09:37:26.284" v="98" actId="1076"/>
          <ac:grpSpMkLst>
            <pc:docMk/>
            <pc:sldMk cId="3396751474" sldId="290"/>
            <ac:grpSpMk id="61" creationId="{00000000-0000-0000-0000-000000000000}"/>
          </ac:grpSpMkLst>
        </pc:grpChg>
        <pc:picChg chg="mod">
          <ac:chgData name="Hunt, Ashleigh" userId="S::ashleigh.hunt@cumbria.ac.uk::57f05bfc-793f-41b4-a415-cd290effe4af" providerId="AD" clId="Web-{1F1D3181-C717-4A09-9AD3-ED55907D8AD3}" dt="2019-05-29T09:37:24.925" v="80" actId="1076"/>
          <ac:picMkLst>
            <pc:docMk/>
            <pc:sldMk cId="3396751474" sldId="290"/>
            <ac:picMk id="21" creationId="{00000000-0000-0000-0000-000000000000}"/>
          </ac:picMkLst>
        </pc:picChg>
      </pc:sldChg>
      <pc:sldChg chg="addSp delSp modSp del mod setBg setClrOvrMap">
        <pc:chgData name="Hunt, Ashleigh" userId="S::ashleigh.hunt@cumbria.ac.uk::57f05bfc-793f-41b4-a415-cd290effe4af" providerId="AD" clId="Web-{1F1D3181-C717-4A09-9AD3-ED55907D8AD3}" dt="2019-05-29T11:42:25.136" v="764"/>
        <pc:sldMkLst>
          <pc:docMk/>
          <pc:sldMk cId="3474330964" sldId="291"/>
        </pc:sldMkLst>
        <pc:spChg chg="mod ord">
          <ac:chgData name="Hunt, Ashleigh" userId="S::ashleigh.hunt@cumbria.ac.uk::57f05bfc-793f-41b4-a415-cd290effe4af" providerId="AD" clId="Web-{1F1D3181-C717-4A09-9AD3-ED55907D8AD3}" dt="2019-05-29T11:42:14.433" v="762" actId="1076"/>
          <ac:spMkLst>
            <pc:docMk/>
            <pc:sldMk cId="3474330964" sldId="291"/>
            <ac:spMk id="2" creationId="{00000000-0000-0000-0000-000000000000}"/>
          </ac:spMkLst>
        </pc:spChg>
        <pc:spChg chg="del mod">
          <ac:chgData name="Hunt, Ashleigh" userId="S::ashleigh.hunt@cumbria.ac.uk::57f05bfc-793f-41b4-a415-cd290effe4af" providerId="AD" clId="Web-{1F1D3181-C717-4A09-9AD3-ED55907D8AD3}" dt="2019-05-29T11:30:57.917" v="574"/>
          <ac:spMkLst>
            <pc:docMk/>
            <pc:sldMk cId="3474330964" sldId="291"/>
            <ac:spMk id="3" creationId="{00000000-0000-0000-0000-000000000000}"/>
          </ac:spMkLst>
        </pc:spChg>
        <pc:spChg chg="add del mod">
          <ac:chgData name="Hunt, Ashleigh" userId="S::ashleigh.hunt@cumbria.ac.uk::57f05bfc-793f-41b4-a415-cd290effe4af" providerId="AD" clId="Web-{1F1D3181-C717-4A09-9AD3-ED55907D8AD3}" dt="2019-05-29T11:31:08.808" v="575"/>
          <ac:spMkLst>
            <pc:docMk/>
            <pc:sldMk cId="3474330964" sldId="291"/>
            <ac:spMk id="7" creationId="{0BD66493-08B6-4E6E-88D5-8CE80166E03A}"/>
          </ac:spMkLst>
        </pc:spChg>
        <pc:spChg chg="add del">
          <ac:chgData name="Hunt, Ashleigh" userId="S::ashleigh.hunt@cumbria.ac.uk::57f05bfc-793f-41b4-a415-cd290effe4af" providerId="AD" clId="Web-{1F1D3181-C717-4A09-9AD3-ED55907D8AD3}" dt="2019-05-29T11:34:30.792" v="595"/>
          <ac:spMkLst>
            <pc:docMk/>
            <pc:sldMk cId="3474330964" sldId="291"/>
            <ac:spMk id="9" creationId="{1DB7C82F-AB7E-4F0C-B829-FA1B9C415180}"/>
          </ac:spMkLst>
        </pc:spChg>
        <pc:spChg chg="add del">
          <ac:chgData name="Hunt, Ashleigh" userId="S::ashleigh.hunt@cumbria.ac.uk::57f05bfc-793f-41b4-a415-cd290effe4af" providerId="AD" clId="Web-{1F1D3181-C717-4A09-9AD3-ED55907D8AD3}" dt="2019-05-29T11:35:05.917" v="605"/>
          <ac:spMkLst>
            <pc:docMk/>
            <pc:sldMk cId="3474330964" sldId="291"/>
            <ac:spMk id="14" creationId="{EF9B8DF2-C3F5-49A2-94D2-F7B65A0F1F15}"/>
          </ac:spMkLst>
        </pc:spChg>
        <pc:spChg chg="add del">
          <ac:chgData name="Hunt, Ashleigh" userId="S::ashleigh.hunt@cumbria.ac.uk::57f05bfc-793f-41b4-a415-cd290effe4af" providerId="AD" clId="Web-{1F1D3181-C717-4A09-9AD3-ED55907D8AD3}" dt="2019-05-29T11:35:02.011" v="602"/>
          <ac:spMkLst>
            <pc:docMk/>
            <pc:sldMk cId="3474330964" sldId="291"/>
            <ac:spMk id="16" creationId="{3CD9DF72-87A3-404E-A828-84CBF11A8303}"/>
          </ac:spMkLst>
        </pc:spChg>
        <pc:spChg chg="add del">
          <ac:chgData name="Hunt, Ashleigh" userId="S::ashleigh.hunt@cumbria.ac.uk::57f05bfc-793f-41b4-a415-cd290effe4af" providerId="AD" clId="Web-{1F1D3181-C717-4A09-9AD3-ED55907D8AD3}" dt="2019-05-29T11:35:43.621" v="611"/>
          <ac:spMkLst>
            <pc:docMk/>
            <pc:sldMk cId="3474330964" sldId="291"/>
            <ac:spMk id="18" creationId="{CF62D2A7-8207-488C-9F46-316BA81A16C8}"/>
          </ac:spMkLst>
        </pc:spChg>
        <pc:spChg chg="add del">
          <ac:chgData name="Hunt, Ashleigh" userId="S::ashleigh.hunt@cumbria.ac.uk::57f05bfc-793f-41b4-a415-cd290effe4af" providerId="AD" clId="Web-{1F1D3181-C717-4A09-9AD3-ED55907D8AD3}" dt="2019-05-29T11:35:43.402" v="610"/>
          <ac:spMkLst>
            <pc:docMk/>
            <pc:sldMk cId="3474330964" sldId="291"/>
            <ac:spMk id="20" creationId="{61B510C8-EAE9-490A-AD32-4F0DEC730B43}"/>
          </ac:spMkLst>
        </pc:spChg>
        <pc:spChg chg="add del">
          <ac:chgData name="Hunt, Ashleigh" userId="S::ashleigh.hunt@cumbria.ac.uk::57f05bfc-793f-41b4-a415-cd290effe4af" providerId="AD" clId="Web-{1F1D3181-C717-4A09-9AD3-ED55907D8AD3}" dt="2019-05-29T11:36:42.121" v="616"/>
          <ac:spMkLst>
            <pc:docMk/>
            <pc:sldMk cId="3474330964" sldId="291"/>
            <ac:spMk id="22" creationId="{4038CB10-1F5C-4D54-9DF7-12586DE5B007}"/>
          </ac:spMkLst>
        </pc:spChg>
        <pc:spChg chg="add del">
          <ac:chgData name="Hunt, Ashleigh" userId="S::ashleigh.hunt@cumbria.ac.uk::57f05bfc-793f-41b4-a415-cd290effe4af" providerId="AD" clId="Web-{1F1D3181-C717-4A09-9AD3-ED55907D8AD3}" dt="2019-05-29T11:35:34.496" v="608"/>
          <ac:spMkLst>
            <pc:docMk/>
            <pc:sldMk cId="3474330964" sldId="291"/>
            <ac:spMk id="23" creationId="{4F74D28C-3268-4E35-8EE1-D92CB4A85A7D}"/>
          </ac:spMkLst>
        </pc:spChg>
        <pc:spChg chg="add del">
          <ac:chgData name="Hunt, Ashleigh" userId="S::ashleigh.hunt@cumbria.ac.uk::57f05bfc-793f-41b4-a415-cd290effe4af" providerId="AD" clId="Web-{1F1D3181-C717-4A09-9AD3-ED55907D8AD3}" dt="2019-05-29T11:36:42.121" v="616"/>
          <ac:spMkLst>
            <pc:docMk/>
            <pc:sldMk cId="3474330964" sldId="291"/>
            <ac:spMk id="25" creationId="{73ED6512-6858-4552-B699-9A97FE9A4EA2}"/>
          </ac:spMkLst>
        </pc:spChg>
        <pc:spChg chg="add">
          <ac:chgData name="Hunt, Ashleigh" userId="S::ashleigh.hunt@cumbria.ac.uk::57f05bfc-793f-41b4-a415-cd290effe4af" providerId="AD" clId="Web-{1F1D3181-C717-4A09-9AD3-ED55907D8AD3}" dt="2019-05-29T11:36:42.121" v="616"/>
          <ac:spMkLst>
            <pc:docMk/>
            <pc:sldMk cId="3474330964" sldId="291"/>
            <ac:spMk id="30" creationId="{1DB7C82F-AB7E-4F0C-B829-FA1B9C415180}"/>
          </ac:spMkLst>
        </pc:spChg>
        <pc:spChg chg="add mod">
          <ac:chgData name="Hunt, Ashleigh" userId="S::ashleigh.hunt@cumbria.ac.uk::57f05bfc-793f-41b4-a415-cd290effe4af" providerId="AD" clId="Web-{1F1D3181-C717-4A09-9AD3-ED55907D8AD3}" dt="2019-05-29T11:39:22.839" v="708" actId="1076"/>
          <ac:spMkLst>
            <pc:docMk/>
            <pc:sldMk cId="3474330964" sldId="291"/>
            <ac:spMk id="231" creationId="{2DE7D323-3540-490E-B168-3020B9EFCEDE}"/>
          </ac:spMkLst>
        </pc:spChg>
        <pc:spChg chg="add mod">
          <ac:chgData name="Hunt, Ashleigh" userId="S::ashleigh.hunt@cumbria.ac.uk::57f05bfc-793f-41b4-a415-cd290effe4af" providerId="AD" clId="Web-{1F1D3181-C717-4A09-9AD3-ED55907D8AD3}" dt="2019-05-29T11:41:06.824" v="754" actId="20577"/>
          <ac:spMkLst>
            <pc:docMk/>
            <pc:sldMk cId="3474330964" sldId="291"/>
            <ac:spMk id="232" creationId="{AA99D744-3D6C-43C3-8751-C2DAADA3E5AE}"/>
          </ac:spMkLst>
        </pc:spChg>
        <pc:spChg chg="add mod">
          <ac:chgData name="Hunt, Ashleigh" userId="S::ashleigh.hunt@cumbria.ac.uk::57f05bfc-793f-41b4-a415-cd290effe4af" providerId="AD" clId="Web-{1F1D3181-C717-4A09-9AD3-ED55907D8AD3}" dt="2019-05-29T11:41:59.949" v="759" actId="20577"/>
          <ac:spMkLst>
            <pc:docMk/>
            <pc:sldMk cId="3474330964" sldId="291"/>
            <ac:spMk id="233" creationId="{667CFAE4-DC74-4B66-834A-E738839F9157}"/>
          </ac:spMkLst>
        </pc:spChg>
        <pc:graphicFrameChg chg="add del mod modGraphic">
          <ac:chgData name="Hunt, Ashleigh" userId="S::ashleigh.hunt@cumbria.ac.uk::57f05bfc-793f-41b4-a415-cd290effe4af" providerId="AD" clId="Web-{1F1D3181-C717-4A09-9AD3-ED55907D8AD3}" dt="2019-05-29T11:36:13.855" v="614"/>
          <ac:graphicFrameMkLst>
            <pc:docMk/>
            <pc:sldMk cId="3474330964" sldId="291"/>
            <ac:graphicFrameMk id="8" creationId="{EC45DB6A-6C80-4291-86E9-E558AF12B451}"/>
          </ac:graphicFrameMkLst>
        </pc:graphicFrameChg>
        <pc:picChg chg="add mod">
          <ac:chgData name="Hunt, Ashleigh" userId="S::ashleigh.hunt@cumbria.ac.uk::57f05bfc-793f-41b4-a415-cd290effe4af" providerId="AD" clId="Web-{1F1D3181-C717-4A09-9AD3-ED55907D8AD3}" dt="2019-05-29T11:36:42.121" v="616"/>
          <ac:picMkLst>
            <pc:docMk/>
            <pc:sldMk cId="3474330964" sldId="291"/>
            <ac:picMk id="4" creationId="{4E0082A7-5BDE-49C4-95E3-17A14D7C3A5B}"/>
          </ac:picMkLst>
        </pc:picChg>
        <pc:picChg chg="add del">
          <ac:chgData name="Hunt, Ashleigh" userId="S::ashleigh.hunt@cumbria.ac.uk::57f05bfc-793f-41b4-a415-cd290effe4af" providerId="AD" clId="Web-{1F1D3181-C717-4A09-9AD3-ED55907D8AD3}" dt="2019-05-29T11:35:05.730" v="604"/>
          <ac:picMkLst>
            <pc:docMk/>
            <pc:sldMk cId="3474330964" sldId="291"/>
            <ac:picMk id="17" creationId="{54DDEBDD-D8BD-41A6-8A0D-B00E3768B0F9}"/>
          </ac:picMkLst>
        </pc:picChg>
        <pc:cxnChg chg="add del">
          <ac:chgData name="Hunt, Ashleigh" userId="S::ashleigh.hunt@cumbria.ac.uk::57f05bfc-793f-41b4-a415-cd290effe4af" providerId="AD" clId="Web-{1F1D3181-C717-4A09-9AD3-ED55907D8AD3}" dt="2019-05-29T11:34:51.980" v="600"/>
          <ac:cxnSpMkLst>
            <pc:docMk/>
            <pc:sldMk cId="3474330964" sldId="291"/>
            <ac:cxnSpMk id="19" creationId="{E4A809D5-3600-46D4-A466-67F2349A54FB}"/>
          </ac:cxnSpMkLst>
        </pc:cxnChg>
        <pc:cxnChg chg="add del">
          <ac:chgData name="Hunt, Ashleigh" userId="S::ashleigh.hunt@cumbria.ac.uk::57f05bfc-793f-41b4-a415-cd290effe4af" providerId="AD" clId="Web-{1F1D3181-C717-4A09-9AD3-ED55907D8AD3}" dt="2019-05-29T11:35:02.011" v="602"/>
          <ac:cxnSpMkLst>
            <pc:docMk/>
            <pc:sldMk cId="3474330964" sldId="291"/>
            <ac:cxnSpMk id="21" creationId="{20E3A342-4D61-4E3F-AF90-1AB42AEB96CC}"/>
          </ac:cxnSpMkLst>
        </pc:cxnChg>
      </pc:sldChg>
      <pc:sldChg chg="addSp delSp modSp new del">
        <pc:chgData name="Hunt, Ashleigh" userId="S::ashleigh.hunt@cumbria.ac.uk::57f05bfc-793f-41b4-a415-cd290effe4af" providerId="AD" clId="Web-{1F1D3181-C717-4A09-9AD3-ED55907D8AD3}" dt="2019-05-29T11:33:25.058" v="593"/>
        <pc:sldMkLst>
          <pc:docMk/>
          <pc:sldMk cId="2910563241" sldId="292"/>
        </pc:sldMkLst>
        <pc:spChg chg="del">
          <ac:chgData name="Hunt, Ashleigh" userId="S::ashleigh.hunt@cumbria.ac.uk::57f05bfc-793f-41b4-a415-cd290effe4af" providerId="AD" clId="Web-{1F1D3181-C717-4A09-9AD3-ED55907D8AD3}" dt="2019-05-29T11:24:35.480" v="562"/>
          <ac:spMkLst>
            <pc:docMk/>
            <pc:sldMk cId="2910563241" sldId="292"/>
            <ac:spMk id="2" creationId="{FBEA71D9-2453-47FE-8051-B5A7FC8F54C8}"/>
          </ac:spMkLst>
        </pc:spChg>
        <pc:spChg chg="del">
          <ac:chgData name="Hunt, Ashleigh" userId="S::ashleigh.hunt@cumbria.ac.uk::57f05bfc-793f-41b4-a415-cd290effe4af" providerId="AD" clId="Web-{1F1D3181-C717-4A09-9AD3-ED55907D8AD3}" dt="2019-05-29T11:24:41.214" v="563"/>
          <ac:spMkLst>
            <pc:docMk/>
            <pc:sldMk cId="2910563241" sldId="292"/>
            <ac:spMk id="3" creationId="{13703A65-B376-4602-AA42-BC1984AF65E3}"/>
          </ac:spMkLst>
        </pc:spChg>
        <pc:graphicFrameChg chg="add del">
          <ac:chgData name="Hunt, Ashleigh" userId="S::ashleigh.hunt@cumbria.ac.uk::57f05bfc-793f-41b4-a415-cd290effe4af" providerId="AD" clId="Web-{1F1D3181-C717-4A09-9AD3-ED55907D8AD3}" dt="2019-05-29T11:25:07.042" v="564"/>
          <ac:graphicFrameMkLst>
            <pc:docMk/>
            <pc:sldMk cId="2910563241" sldId="292"/>
            <ac:graphicFrameMk id="5" creationId="{A0626F65-62B6-4FCA-8F41-3D552A76F6DD}"/>
          </ac:graphicFrameMkLst>
        </pc:graphicFrameChg>
        <pc:graphicFrameChg chg="add del mod modGraphic">
          <ac:chgData name="Hunt, Ashleigh" userId="S::ashleigh.hunt@cumbria.ac.uk::57f05bfc-793f-41b4-a415-cd290effe4af" providerId="AD" clId="Web-{1F1D3181-C717-4A09-9AD3-ED55907D8AD3}" dt="2019-05-29T11:25:57.964" v="566"/>
          <ac:graphicFrameMkLst>
            <pc:docMk/>
            <pc:sldMk cId="2910563241" sldId="292"/>
            <ac:graphicFrameMk id="506" creationId="{1170CCA3-089F-47A0-8821-DAE310A10ABE}"/>
          </ac:graphicFrameMkLst>
        </pc:graphicFrameChg>
        <pc:graphicFrameChg chg="add mod modGraphic">
          <ac:chgData name="Hunt, Ashleigh" userId="S::ashleigh.hunt@cumbria.ac.uk::57f05bfc-793f-41b4-a415-cd290effe4af" providerId="AD" clId="Web-{1F1D3181-C717-4A09-9AD3-ED55907D8AD3}" dt="2019-05-29T11:30:33.511" v="573"/>
          <ac:graphicFrameMkLst>
            <pc:docMk/>
            <pc:sldMk cId="2910563241" sldId="292"/>
            <ac:graphicFrameMk id="515" creationId="{7D7D2876-4657-490F-9734-F2B18FB2603F}"/>
          </ac:graphicFrameMkLst>
        </pc:graphicFrameChg>
      </pc:sldChg>
      <pc:sldChg chg="addSp new del">
        <pc:chgData name="Hunt, Ashleigh" userId="S::ashleigh.hunt@cumbria.ac.uk::57f05bfc-793f-41b4-a415-cd290effe4af" providerId="AD" clId="Web-{1F1D3181-C717-4A09-9AD3-ED55907D8AD3}" dt="2019-05-29T11:42:25.136" v="763"/>
        <pc:sldMkLst>
          <pc:docMk/>
          <pc:sldMk cId="3320044094" sldId="292"/>
        </pc:sldMkLst>
        <pc:graphicFrameChg chg="add">
          <ac:chgData name="Hunt, Ashleigh" userId="S::ashleigh.hunt@cumbria.ac.uk::57f05bfc-793f-41b4-a415-cd290effe4af" providerId="AD" clId="Web-{1F1D3181-C717-4A09-9AD3-ED55907D8AD3}" dt="2019-05-29T11:36:16.855" v="615"/>
          <ac:graphicFrameMkLst>
            <pc:docMk/>
            <pc:sldMk cId="3320044094" sldId="292"/>
            <ac:graphicFrameMk id="4" creationId="{A0255097-609F-4468-8459-652ED5D12958}"/>
          </ac:graphicFrameMkLst>
        </pc:graphicFrameChg>
      </pc:sldChg>
      <pc:sldChg chg="addSp delSp modSp new del">
        <pc:chgData name="Hunt, Ashleigh" userId="S::ashleigh.hunt@cumbria.ac.uk::57f05bfc-793f-41b4-a415-cd290effe4af" providerId="AD" clId="Web-{1F1D3181-C717-4A09-9AD3-ED55907D8AD3}" dt="2019-05-29T10:26:12.595" v="392"/>
        <pc:sldMkLst>
          <pc:docMk/>
          <pc:sldMk cId="3766343667" sldId="292"/>
        </pc:sldMkLst>
        <pc:spChg chg="add mod">
          <ac:chgData name="Hunt, Ashleigh" userId="S::ashleigh.hunt@cumbria.ac.uk::57f05bfc-793f-41b4-a415-cd290effe4af" providerId="AD" clId="Web-{1F1D3181-C717-4A09-9AD3-ED55907D8AD3}" dt="2019-05-29T09:51:11.889" v="380"/>
          <ac:spMkLst>
            <pc:docMk/>
            <pc:sldMk cId="3766343667" sldId="292"/>
            <ac:spMk id="24" creationId="{C783276B-B49E-4B50-9DAF-113090DC01A9}"/>
          </ac:spMkLst>
        </pc:spChg>
        <pc:graphicFrameChg chg="add del mod modGraphic">
          <ac:chgData name="Hunt, Ashleigh" userId="S::ashleigh.hunt@cumbria.ac.uk::57f05bfc-793f-41b4-a415-cd290effe4af" providerId="AD" clId="Web-{1F1D3181-C717-4A09-9AD3-ED55907D8AD3}" dt="2019-05-29T09:50:33.296" v="377"/>
          <ac:graphicFrameMkLst>
            <pc:docMk/>
            <pc:sldMk cId="3766343667" sldId="292"/>
            <ac:graphicFrameMk id="4" creationId="{6D8F6BDF-6420-43A8-8846-5920E8A807AF}"/>
          </ac:graphicFrameMkLst>
        </pc:graphicFrameChg>
        <pc:graphicFrameChg chg="add mod modGraphic">
          <ac:chgData name="Hunt, Ashleigh" userId="S::ashleigh.hunt@cumbria.ac.uk::57f05bfc-793f-41b4-a415-cd290effe4af" providerId="AD" clId="Web-{1F1D3181-C717-4A09-9AD3-ED55907D8AD3}" dt="2019-05-29T10:24:23.173" v="384"/>
          <ac:graphicFrameMkLst>
            <pc:docMk/>
            <pc:sldMk cId="3766343667" sldId="292"/>
            <ac:graphicFrameMk id="4" creationId="{894F6AB9-8065-40F9-91CD-69BA96404C43}"/>
          </ac:graphicFrameMkLst>
        </pc:graphicFrameChg>
        <pc:graphicFrameChg chg="add del mod modGraphic">
          <ac:chgData name="Hunt, Ashleigh" userId="S::ashleigh.hunt@cumbria.ac.uk::57f05bfc-793f-41b4-a415-cd290effe4af" providerId="AD" clId="Web-{1F1D3181-C717-4A09-9AD3-ED55907D8AD3}" dt="2019-05-29T09:52:10.170" v="381"/>
          <ac:graphicFrameMkLst>
            <pc:docMk/>
            <pc:sldMk cId="3766343667" sldId="292"/>
            <ac:graphicFrameMk id="12" creationId="{E3CCD9FC-8E76-489B-A534-C5A845693F7D}"/>
          </ac:graphicFrameMkLst>
        </pc:graphicFrameChg>
      </pc:sldChg>
    </pc:docChg>
  </pc:docChgLst>
  <pc:docChgLst>
    <pc:chgData name="Simmons, Rory" userId="S::rory.simmons@cumbria.ac.uk::baa829a9-7c67-4ff8-a841-6ff7f7fbdd8b" providerId="AD" clId="Web-{37642C16-6776-5E22-2EE1-EAABBEB9F704}"/>
    <pc:docChg chg="delSld modSld sldOrd">
      <pc:chgData name="Simmons, Rory" userId="S::rory.simmons@cumbria.ac.uk::baa829a9-7c67-4ff8-a841-6ff7f7fbdd8b" providerId="AD" clId="Web-{37642C16-6776-5E22-2EE1-EAABBEB9F704}" dt="2020-03-02T19:13:03.190" v="112" actId="20577"/>
      <pc:docMkLst>
        <pc:docMk/>
      </pc:docMkLst>
      <pc:sldChg chg="modSp">
        <pc:chgData name="Simmons, Rory" userId="S::rory.simmons@cumbria.ac.uk::baa829a9-7c67-4ff8-a841-6ff7f7fbdd8b" providerId="AD" clId="Web-{37642C16-6776-5E22-2EE1-EAABBEB9F704}" dt="2020-03-02T19:03:35.400" v="6" actId="20577"/>
        <pc:sldMkLst>
          <pc:docMk/>
          <pc:sldMk cId="742210333" sldId="344"/>
        </pc:sldMkLst>
        <pc:spChg chg="mod">
          <ac:chgData name="Simmons, Rory" userId="S::rory.simmons@cumbria.ac.uk::baa829a9-7c67-4ff8-a841-6ff7f7fbdd8b" providerId="AD" clId="Web-{37642C16-6776-5E22-2EE1-EAABBEB9F704}" dt="2020-03-02T19:03:35.400" v="6" actId="20577"/>
          <ac:spMkLst>
            <pc:docMk/>
            <pc:sldMk cId="742210333" sldId="344"/>
            <ac:spMk id="3" creationId="{00000000-0000-0000-0000-000000000000}"/>
          </ac:spMkLst>
        </pc:spChg>
      </pc:sldChg>
      <pc:sldChg chg="modSp">
        <pc:chgData name="Simmons, Rory" userId="S::rory.simmons@cumbria.ac.uk::baa829a9-7c67-4ff8-a841-6ff7f7fbdd8b" providerId="AD" clId="Web-{37642C16-6776-5E22-2EE1-EAABBEB9F704}" dt="2020-03-02T19:04:38.404" v="57" actId="20577"/>
        <pc:sldMkLst>
          <pc:docMk/>
          <pc:sldMk cId="4094042296" sldId="346"/>
        </pc:sldMkLst>
        <pc:spChg chg="mod">
          <ac:chgData name="Simmons, Rory" userId="S::rory.simmons@cumbria.ac.uk::baa829a9-7c67-4ff8-a841-6ff7f7fbdd8b" providerId="AD" clId="Web-{37642C16-6776-5E22-2EE1-EAABBEB9F704}" dt="2020-03-02T19:04:38.404" v="57" actId="20577"/>
          <ac:spMkLst>
            <pc:docMk/>
            <pc:sldMk cId="4094042296" sldId="346"/>
            <ac:spMk id="2" creationId="{00000000-0000-0000-0000-000000000000}"/>
          </ac:spMkLst>
        </pc:spChg>
        <pc:spChg chg="mod">
          <ac:chgData name="Simmons, Rory" userId="S::rory.simmons@cumbria.ac.uk::baa829a9-7c67-4ff8-a841-6ff7f7fbdd8b" providerId="AD" clId="Web-{37642C16-6776-5E22-2EE1-EAABBEB9F704}" dt="2020-03-02T19:03:54.057" v="30" actId="20577"/>
          <ac:spMkLst>
            <pc:docMk/>
            <pc:sldMk cId="4094042296" sldId="346"/>
            <ac:spMk id="3" creationId="{00000000-0000-0000-0000-000000000000}"/>
          </ac:spMkLst>
        </pc:spChg>
      </pc:sldChg>
      <pc:sldChg chg="modSp">
        <pc:chgData name="Simmons, Rory" userId="S::rory.simmons@cumbria.ac.uk::baa829a9-7c67-4ff8-a841-6ff7f7fbdd8b" providerId="AD" clId="Web-{37642C16-6776-5E22-2EE1-EAABBEB9F704}" dt="2020-03-02T19:04:29.401" v="50" actId="20577"/>
        <pc:sldMkLst>
          <pc:docMk/>
          <pc:sldMk cId="1606431277" sldId="347"/>
        </pc:sldMkLst>
        <pc:spChg chg="mod">
          <ac:chgData name="Simmons, Rory" userId="S::rory.simmons@cumbria.ac.uk::baa829a9-7c67-4ff8-a841-6ff7f7fbdd8b" providerId="AD" clId="Web-{37642C16-6776-5E22-2EE1-EAABBEB9F704}" dt="2020-03-02T19:04:29.401" v="50" actId="20577"/>
          <ac:spMkLst>
            <pc:docMk/>
            <pc:sldMk cId="1606431277" sldId="347"/>
            <ac:spMk id="2" creationId="{00000000-0000-0000-0000-000000000000}"/>
          </ac:spMkLst>
        </pc:spChg>
      </pc:sldChg>
      <pc:sldChg chg="modSp">
        <pc:chgData name="Simmons, Rory" userId="S::rory.simmons@cumbria.ac.uk::baa829a9-7c67-4ff8-a841-6ff7f7fbdd8b" providerId="AD" clId="Web-{37642C16-6776-5E22-2EE1-EAABBEB9F704}" dt="2020-03-02T19:04:43.105" v="60" actId="20577"/>
        <pc:sldMkLst>
          <pc:docMk/>
          <pc:sldMk cId="1850003591" sldId="348"/>
        </pc:sldMkLst>
        <pc:spChg chg="mod">
          <ac:chgData name="Simmons, Rory" userId="S::rory.simmons@cumbria.ac.uk::baa829a9-7c67-4ff8-a841-6ff7f7fbdd8b" providerId="AD" clId="Web-{37642C16-6776-5E22-2EE1-EAABBEB9F704}" dt="2020-03-02T19:04:43.105" v="60" actId="20577"/>
          <ac:spMkLst>
            <pc:docMk/>
            <pc:sldMk cId="1850003591" sldId="348"/>
            <ac:spMk id="2" creationId="{00000000-0000-0000-0000-000000000000}"/>
          </ac:spMkLst>
        </pc:spChg>
      </pc:sldChg>
      <pc:sldChg chg="modSp">
        <pc:chgData name="Simmons, Rory" userId="S::rory.simmons@cumbria.ac.uk::baa829a9-7c67-4ff8-a841-6ff7f7fbdd8b" providerId="AD" clId="Web-{37642C16-6776-5E22-2EE1-EAABBEB9F704}" dt="2020-03-02T19:05:34.558" v="65" actId="20577"/>
        <pc:sldMkLst>
          <pc:docMk/>
          <pc:sldMk cId="3651412529" sldId="358"/>
        </pc:sldMkLst>
        <pc:spChg chg="mod">
          <ac:chgData name="Simmons, Rory" userId="S::rory.simmons@cumbria.ac.uk::baa829a9-7c67-4ff8-a841-6ff7f7fbdd8b" providerId="AD" clId="Web-{37642C16-6776-5E22-2EE1-EAABBEB9F704}" dt="2020-03-02T19:05:34.558" v="65" actId="20577"/>
          <ac:spMkLst>
            <pc:docMk/>
            <pc:sldMk cId="3651412529" sldId="358"/>
            <ac:spMk id="3" creationId="{00000000-0000-0000-0000-000000000000}"/>
          </ac:spMkLst>
        </pc:spChg>
      </pc:sldChg>
      <pc:sldChg chg="del">
        <pc:chgData name="Simmons, Rory" userId="S::rory.simmons@cumbria.ac.uk::baa829a9-7c67-4ff8-a841-6ff7f7fbdd8b" providerId="AD" clId="Web-{37642C16-6776-5E22-2EE1-EAABBEB9F704}" dt="2020-03-02T19:05:51.918" v="68"/>
        <pc:sldMkLst>
          <pc:docMk/>
          <pc:sldMk cId="2071001072" sldId="370"/>
        </pc:sldMkLst>
      </pc:sldChg>
      <pc:sldChg chg="del">
        <pc:chgData name="Simmons, Rory" userId="S::rory.simmons@cumbria.ac.uk::baa829a9-7c67-4ff8-a841-6ff7f7fbdd8b" providerId="AD" clId="Web-{37642C16-6776-5E22-2EE1-EAABBEB9F704}" dt="2020-03-02T19:06:03.965" v="69"/>
        <pc:sldMkLst>
          <pc:docMk/>
          <pc:sldMk cId="1459516049" sldId="379"/>
        </pc:sldMkLst>
      </pc:sldChg>
      <pc:sldChg chg="del">
        <pc:chgData name="Simmons, Rory" userId="S::rory.simmons@cumbria.ac.uk::baa829a9-7c67-4ff8-a841-6ff7f7fbdd8b" providerId="AD" clId="Web-{37642C16-6776-5E22-2EE1-EAABBEB9F704}" dt="2020-03-02T19:06:04.981" v="70"/>
        <pc:sldMkLst>
          <pc:docMk/>
          <pc:sldMk cId="3435509384" sldId="380"/>
        </pc:sldMkLst>
      </pc:sldChg>
      <pc:sldChg chg="del">
        <pc:chgData name="Simmons, Rory" userId="S::rory.simmons@cumbria.ac.uk::baa829a9-7c67-4ff8-a841-6ff7f7fbdd8b" providerId="AD" clId="Web-{37642C16-6776-5E22-2EE1-EAABBEB9F704}" dt="2020-03-02T19:06:05.793" v="71"/>
        <pc:sldMkLst>
          <pc:docMk/>
          <pc:sldMk cId="3845300305" sldId="381"/>
        </pc:sldMkLst>
      </pc:sldChg>
      <pc:sldChg chg="del">
        <pc:chgData name="Simmons, Rory" userId="S::rory.simmons@cumbria.ac.uk::baa829a9-7c67-4ff8-a841-6ff7f7fbdd8b" providerId="AD" clId="Web-{37642C16-6776-5E22-2EE1-EAABBEB9F704}" dt="2020-03-02T19:06:20.997" v="72"/>
        <pc:sldMkLst>
          <pc:docMk/>
          <pc:sldMk cId="3832564444" sldId="382"/>
        </pc:sldMkLst>
      </pc:sldChg>
      <pc:sldChg chg="del">
        <pc:chgData name="Simmons, Rory" userId="S::rory.simmons@cumbria.ac.uk::baa829a9-7c67-4ff8-a841-6ff7f7fbdd8b" providerId="AD" clId="Web-{37642C16-6776-5E22-2EE1-EAABBEB9F704}" dt="2020-03-02T19:06:31.747" v="73"/>
        <pc:sldMkLst>
          <pc:docMk/>
          <pc:sldMk cId="2235494312" sldId="390"/>
        </pc:sldMkLst>
      </pc:sldChg>
      <pc:sldChg chg="del">
        <pc:chgData name="Simmons, Rory" userId="S::rory.simmons@cumbria.ac.uk::baa829a9-7c67-4ff8-a841-6ff7f7fbdd8b" providerId="AD" clId="Web-{37642C16-6776-5E22-2EE1-EAABBEB9F704}" dt="2020-03-02T19:07:02.950" v="74"/>
        <pc:sldMkLst>
          <pc:docMk/>
          <pc:sldMk cId="1818395599" sldId="395"/>
        </pc:sldMkLst>
      </pc:sldChg>
      <pc:sldChg chg="delSp">
        <pc:chgData name="Simmons, Rory" userId="S::rory.simmons@cumbria.ac.uk::baa829a9-7c67-4ff8-a841-6ff7f7fbdd8b" providerId="AD" clId="Web-{37642C16-6776-5E22-2EE1-EAABBEB9F704}" dt="2020-03-02T19:07:21.935" v="75"/>
        <pc:sldMkLst>
          <pc:docMk/>
          <pc:sldMk cId="1756747081" sldId="405"/>
        </pc:sldMkLst>
        <pc:spChg chg="del">
          <ac:chgData name="Simmons, Rory" userId="S::rory.simmons@cumbria.ac.uk::baa829a9-7c67-4ff8-a841-6ff7f7fbdd8b" providerId="AD" clId="Web-{37642C16-6776-5E22-2EE1-EAABBEB9F704}" dt="2020-03-02T19:07:21.935" v="75"/>
          <ac:spMkLst>
            <pc:docMk/>
            <pc:sldMk cId="1756747081" sldId="405"/>
            <ac:spMk id="3" creationId="{00000000-0000-0000-0000-000000000000}"/>
          </ac:spMkLst>
        </pc:spChg>
      </pc:sldChg>
      <pc:sldChg chg="del">
        <pc:chgData name="Simmons, Rory" userId="S::rory.simmons@cumbria.ac.uk::baa829a9-7c67-4ff8-a841-6ff7f7fbdd8b" providerId="AD" clId="Web-{37642C16-6776-5E22-2EE1-EAABBEB9F704}" dt="2020-03-02T19:07:51.310" v="76"/>
        <pc:sldMkLst>
          <pc:docMk/>
          <pc:sldMk cId="2836209543" sldId="422"/>
        </pc:sldMkLst>
      </pc:sldChg>
      <pc:sldChg chg="del">
        <pc:chgData name="Simmons, Rory" userId="S::rory.simmons@cumbria.ac.uk::baa829a9-7c67-4ff8-a841-6ff7f7fbdd8b" providerId="AD" clId="Web-{37642C16-6776-5E22-2EE1-EAABBEB9F704}" dt="2020-03-02T19:07:52.185" v="77"/>
        <pc:sldMkLst>
          <pc:docMk/>
          <pc:sldMk cId="1216988617" sldId="423"/>
        </pc:sldMkLst>
      </pc:sldChg>
      <pc:sldChg chg="del">
        <pc:chgData name="Simmons, Rory" userId="S::rory.simmons@cumbria.ac.uk::baa829a9-7c67-4ff8-a841-6ff7f7fbdd8b" providerId="AD" clId="Web-{37642C16-6776-5E22-2EE1-EAABBEB9F704}" dt="2020-03-02T19:08:35.045" v="78"/>
        <pc:sldMkLst>
          <pc:docMk/>
          <pc:sldMk cId="3823095102" sldId="429"/>
        </pc:sldMkLst>
      </pc:sldChg>
      <pc:sldChg chg="del">
        <pc:chgData name="Simmons, Rory" userId="S::rory.simmons@cumbria.ac.uk::baa829a9-7c67-4ff8-a841-6ff7f7fbdd8b" providerId="AD" clId="Web-{37642C16-6776-5E22-2EE1-EAABBEB9F704}" dt="2020-03-02T19:08:55.483" v="79"/>
        <pc:sldMkLst>
          <pc:docMk/>
          <pc:sldMk cId="1745332585" sldId="432"/>
        </pc:sldMkLst>
      </pc:sldChg>
      <pc:sldChg chg="modSp ord">
        <pc:chgData name="Simmons, Rory" userId="S::rory.simmons@cumbria.ac.uk::baa829a9-7c67-4ff8-a841-6ff7f7fbdd8b" providerId="AD" clId="Web-{37642C16-6776-5E22-2EE1-EAABBEB9F704}" dt="2020-03-02T19:09:34.124" v="82"/>
        <pc:sldMkLst>
          <pc:docMk/>
          <pc:sldMk cId="3503562509" sldId="433"/>
        </pc:sldMkLst>
        <pc:picChg chg="mod">
          <ac:chgData name="Simmons, Rory" userId="S::rory.simmons@cumbria.ac.uk::baa829a9-7c67-4ff8-a841-6ff7f7fbdd8b" providerId="AD" clId="Web-{37642C16-6776-5E22-2EE1-EAABBEB9F704}" dt="2020-03-02T19:09:04.140" v="81" actId="14100"/>
          <ac:picMkLst>
            <pc:docMk/>
            <pc:sldMk cId="3503562509" sldId="433"/>
            <ac:picMk id="4" creationId="{00000000-0000-0000-0000-000000000000}"/>
          </ac:picMkLst>
        </pc:picChg>
      </pc:sldChg>
      <pc:sldChg chg="del">
        <pc:chgData name="Simmons, Rory" userId="S::rory.simmons@cumbria.ac.uk::baa829a9-7c67-4ff8-a841-6ff7f7fbdd8b" providerId="AD" clId="Web-{37642C16-6776-5E22-2EE1-EAABBEB9F704}" dt="2020-03-02T19:09:57.656" v="83"/>
        <pc:sldMkLst>
          <pc:docMk/>
          <pc:sldMk cId="3453473208" sldId="439"/>
        </pc:sldMkLst>
      </pc:sldChg>
      <pc:sldChg chg="del">
        <pc:chgData name="Simmons, Rory" userId="S::rory.simmons@cumbria.ac.uk::baa829a9-7c67-4ff8-a841-6ff7f7fbdd8b" providerId="AD" clId="Web-{37642C16-6776-5E22-2EE1-EAABBEB9F704}" dt="2020-03-02T19:10:25.610" v="84"/>
        <pc:sldMkLst>
          <pc:docMk/>
          <pc:sldMk cId="1501596727" sldId="440"/>
        </pc:sldMkLst>
      </pc:sldChg>
      <pc:sldChg chg="modSp">
        <pc:chgData name="Simmons, Rory" userId="S::rory.simmons@cumbria.ac.uk::baa829a9-7c67-4ff8-a841-6ff7f7fbdd8b" providerId="AD" clId="Web-{37642C16-6776-5E22-2EE1-EAABBEB9F704}" dt="2020-03-02T19:11:01.782" v="91" actId="20577"/>
        <pc:sldMkLst>
          <pc:docMk/>
          <pc:sldMk cId="1288653941" sldId="444"/>
        </pc:sldMkLst>
        <pc:spChg chg="mod">
          <ac:chgData name="Simmons, Rory" userId="S::rory.simmons@cumbria.ac.uk::baa829a9-7c67-4ff8-a841-6ff7f7fbdd8b" providerId="AD" clId="Web-{37642C16-6776-5E22-2EE1-EAABBEB9F704}" dt="2020-03-02T19:11:01.782" v="91" actId="20577"/>
          <ac:spMkLst>
            <pc:docMk/>
            <pc:sldMk cId="1288653941" sldId="444"/>
            <ac:spMk id="3" creationId="{00000000-0000-0000-0000-000000000000}"/>
          </ac:spMkLst>
        </pc:spChg>
      </pc:sldChg>
      <pc:sldChg chg="modSp">
        <pc:chgData name="Simmons, Rory" userId="S::rory.simmons@cumbria.ac.uk::baa829a9-7c67-4ff8-a841-6ff7f7fbdd8b" providerId="AD" clId="Web-{37642C16-6776-5E22-2EE1-EAABBEB9F704}" dt="2020-03-02T19:11:34.657" v="95" actId="20577"/>
        <pc:sldMkLst>
          <pc:docMk/>
          <pc:sldMk cId="2530433266" sldId="450"/>
        </pc:sldMkLst>
        <pc:spChg chg="mod">
          <ac:chgData name="Simmons, Rory" userId="S::rory.simmons@cumbria.ac.uk::baa829a9-7c67-4ff8-a841-6ff7f7fbdd8b" providerId="AD" clId="Web-{37642C16-6776-5E22-2EE1-EAABBEB9F704}" dt="2020-03-02T19:11:34.657" v="95" actId="20577"/>
          <ac:spMkLst>
            <pc:docMk/>
            <pc:sldMk cId="2530433266" sldId="450"/>
            <ac:spMk id="4" creationId="{00000000-0000-0000-0000-000000000000}"/>
          </ac:spMkLst>
        </pc:spChg>
      </pc:sldChg>
      <pc:sldChg chg="del">
        <pc:chgData name="Simmons, Rory" userId="S::rory.simmons@cumbria.ac.uk::baa829a9-7c67-4ff8-a841-6ff7f7fbdd8b" providerId="AD" clId="Web-{37642C16-6776-5E22-2EE1-EAABBEB9F704}" dt="2020-03-02T19:11:50.142" v="97"/>
        <pc:sldMkLst>
          <pc:docMk/>
          <pc:sldMk cId="2814580992" sldId="451"/>
        </pc:sldMkLst>
      </pc:sldChg>
      <pc:sldChg chg="del">
        <pc:chgData name="Simmons, Rory" userId="S::rory.simmons@cumbria.ac.uk::baa829a9-7c67-4ff8-a841-6ff7f7fbdd8b" providerId="AD" clId="Web-{37642C16-6776-5E22-2EE1-EAABBEB9F704}" dt="2020-03-02T19:12:10.861" v="98"/>
        <pc:sldMkLst>
          <pc:docMk/>
          <pc:sldMk cId="1277488786" sldId="453"/>
        </pc:sldMkLst>
      </pc:sldChg>
      <pc:sldChg chg="modSp">
        <pc:chgData name="Simmons, Rory" userId="S::rory.simmons@cumbria.ac.uk::baa829a9-7c67-4ff8-a841-6ff7f7fbdd8b" providerId="AD" clId="Web-{37642C16-6776-5E22-2EE1-EAABBEB9F704}" dt="2020-03-02T19:12:37.533" v="101" actId="20577"/>
        <pc:sldMkLst>
          <pc:docMk/>
          <pc:sldMk cId="1845351713" sldId="456"/>
        </pc:sldMkLst>
        <pc:spChg chg="mod">
          <ac:chgData name="Simmons, Rory" userId="S::rory.simmons@cumbria.ac.uk::baa829a9-7c67-4ff8-a841-6ff7f7fbdd8b" providerId="AD" clId="Web-{37642C16-6776-5E22-2EE1-EAABBEB9F704}" dt="2020-03-02T19:12:37.533" v="101" actId="20577"/>
          <ac:spMkLst>
            <pc:docMk/>
            <pc:sldMk cId="1845351713" sldId="456"/>
            <ac:spMk id="4" creationId="{00000000-0000-0000-0000-000000000000}"/>
          </ac:spMkLst>
        </pc:spChg>
      </pc:sldChg>
      <pc:sldChg chg="modSp">
        <pc:chgData name="Simmons, Rory" userId="S::rory.simmons@cumbria.ac.uk::baa829a9-7c67-4ff8-a841-6ff7f7fbdd8b" providerId="AD" clId="Web-{37642C16-6776-5E22-2EE1-EAABBEB9F704}" dt="2020-03-02T19:13:03.190" v="111" actId="20577"/>
        <pc:sldMkLst>
          <pc:docMk/>
          <pc:sldMk cId="912386041" sldId="460"/>
        </pc:sldMkLst>
        <pc:spChg chg="mod">
          <ac:chgData name="Simmons, Rory" userId="S::rory.simmons@cumbria.ac.uk::baa829a9-7c67-4ff8-a841-6ff7f7fbdd8b" providerId="AD" clId="Web-{37642C16-6776-5E22-2EE1-EAABBEB9F704}" dt="2020-03-02T19:13:03.190" v="111" actId="20577"/>
          <ac:spMkLst>
            <pc:docMk/>
            <pc:sldMk cId="912386041" sldId="460"/>
            <ac:spMk id="3" creationId="{00000000-0000-0000-0000-000000000000}"/>
          </ac:spMkLst>
        </pc:spChg>
      </pc:sldChg>
    </pc:docChg>
  </pc:docChgLst>
  <pc:docChgLst>
    <pc:chgData name="Tomlinson, Mark" userId="S::mark.tomlinson@cumbria.ac.uk::b54af5ad-0ec7-4d5d-9ecd-6392f3653f70" providerId="AD" clId="Web-{06C89CAF-82BC-C8E7-E8F9-7B3C5E48A688}"/>
    <pc:docChg chg="modSld">
      <pc:chgData name="Tomlinson, Mark" userId="S::mark.tomlinson@cumbria.ac.uk::b54af5ad-0ec7-4d5d-9ecd-6392f3653f70" providerId="AD" clId="Web-{06C89CAF-82BC-C8E7-E8F9-7B3C5E48A688}" dt="2019-04-24T09:48:23.264" v="21" actId="20577"/>
      <pc:docMkLst>
        <pc:docMk/>
      </pc:docMkLst>
      <pc:sldChg chg="modSp">
        <pc:chgData name="Tomlinson, Mark" userId="S::mark.tomlinson@cumbria.ac.uk::b54af5ad-0ec7-4d5d-9ecd-6392f3653f70" providerId="AD" clId="Web-{06C89CAF-82BC-C8E7-E8F9-7B3C5E48A688}" dt="2019-04-24T09:48:23.264" v="21" actId="20577"/>
        <pc:sldMkLst>
          <pc:docMk/>
          <pc:sldMk cId="3325653094" sldId="263"/>
        </pc:sldMkLst>
        <pc:spChg chg="mod">
          <ac:chgData name="Tomlinson, Mark" userId="S::mark.tomlinson@cumbria.ac.uk::b54af5ad-0ec7-4d5d-9ecd-6392f3653f70" providerId="AD" clId="Web-{06C89CAF-82BC-C8E7-E8F9-7B3C5E48A688}" dt="2019-04-24T09:48:23.264" v="21" actId="20577"/>
          <ac:spMkLst>
            <pc:docMk/>
            <pc:sldMk cId="3325653094" sldId="263"/>
            <ac:spMk id="3" creationId="{00000000-0000-0000-0000-000000000000}"/>
          </ac:spMkLst>
        </pc:spChg>
      </pc:sldChg>
    </pc:docChg>
  </pc:docChgLst>
  <pc:docChgLst>
    <pc:chgData name="Hunt, Ashleigh" userId="S::ashleigh.hunt@cumbria.ac.uk::57f05bfc-793f-41b4-a415-cd290effe4af" providerId="AD" clId="Web-{A16423BC-8389-6994-F2E0-C25D0502147E}"/>
    <pc:docChg chg="modSld">
      <pc:chgData name="Hunt, Ashleigh" userId="S::ashleigh.hunt@cumbria.ac.uk::57f05bfc-793f-41b4-a415-cd290effe4af" providerId="AD" clId="Web-{A16423BC-8389-6994-F2E0-C25D0502147E}" dt="2019-05-30T16:16:37.631" v="3" actId="14100"/>
      <pc:docMkLst>
        <pc:docMk/>
      </pc:docMkLst>
      <pc:sldChg chg="modSp">
        <pc:chgData name="Hunt, Ashleigh" userId="S::ashleigh.hunt@cumbria.ac.uk::57f05bfc-793f-41b4-a415-cd290effe4af" providerId="AD" clId="Web-{A16423BC-8389-6994-F2E0-C25D0502147E}" dt="2019-05-30T16:16:37.631" v="3" actId="14100"/>
        <pc:sldMkLst>
          <pc:docMk/>
          <pc:sldMk cId="3234609066" sldId="304"/>
        </pc:sldMkLst>
        <pc:spChg chg="mod">
          <ac:chgData name="Hunt, Ashleigh" userId="S::ashleigh.hunt@cumbria.ac.uk::57f05bfc-793f-41b4-a415-cd290effe4af" providerId="AD" clId="Web-{A16423BC-8389-6994-F2E0-C25D0502147E}" dt="2019-05-30T16:16:37.631" v="3" actId="14100"/>
          <ac:spMkLst>
            <pc:docMk/>
            <pc:sldMk cId="3234609066" sldId="304"/>
            <ac:spMk id="5" creationId="{C8453FEE-910B-483C-ACCB-46C4F51B425D}"/>
          </ac:spMkLst>
        </pc:spChg>
        <pc:picChg chg="mod">
          <ac:chgData name="Hunt, Ashleigh" userId="S::ashleigh.hunt@cumbria.ac.uk::57f05bfc-793f-41b4-a415-cd290effe4af" providerId="AD" clId="Web-{A16423BC-8389-6994-F2E0-C25D0502147E}" dt="2019-05-30T16:16:30.240" v="1" actId="1076"/>
          <ac:picMkLst>
            <pc:docMk/>
            <pc:sldMk cId="3234609066" sldId="304"/>
            <ac:picMk id="2" creationId="{EC44BC56-48C7-4896-B193-0B7A10EAAB08}"/>
          </ac:picMkLst>
        </pc:picChg>
      </pc:sldChg>
    </pc:docChg>
  </pc:docChgLst>
  <pc:docChgLst>
    <pc:chgData name="Simmons, Rory" userId="S::rory.simmons@cumbria.ac.uk::baa829a9-7c67-4ff8-a841-6ff7f7fbdd8b" providerId="AD" clId="Web-{6E4AF423-4FF1-4936-BF8E-F1A47F1645D9}"/>
    <pc:docChg chg="modSld">
      <pc:chgData name="Simmons, Rory" userId="S::rory.simmons@cumbria.ac.uk::baa829a9-7c67-4ff8-a841-6ff7f7fbdd8b" providerId="AD" clId="Web-{6E4AF423-4FF1-4936-BF8E-F1A47F1645D9}" dt="2019-05-20T13:55:49.492" v="1"/>
      <pc:docMkLst>
        <pc:docMk/>
      </pc:docMkLst>
      <pc:sldChg chg="delSp">
        <pc:chgData name="Simmons, Rory" userId="S::rory.simmons@cumbria.ac.uk::baa829a9-7c67-4ff8-a841-6ff7f7fbdd8b" providerId="AD" clId="Web-{6E4AF423-4FF1-4936-BF8E-F1A47F1645D9}" dt="2019-05-20T13:55:43.617" v="0"/>
        <pc:sldMkLst>
          <pc:docMk/>
          <pc:sldMk cId="3250485911" sldId="273"/>
        </pc:sldMkLst>
        <pc:picChg chg="del">
          <ac:chgData name="Simmons, Rory" userId="S::rory.simmons@cumbria.ac.uk::baa829a9-7c67-4ff8-a841-6ff7f7fbdd8b" providerId="AD" clId="Web-{6E4AF423-4FF1-4936-BF8E-F1A47F1645D9}" dt="2019-05-20T13:55:43.617" v="0"/>
          <ac:picMkLst>
            <pc:docMk/>
            <pc:sldMk cId="3250485911" sldId="273"/>
            <ac:picMk id="5" creationId="{00000000-0000-0000-0000-000000000000}"/>
          </ac:picMkLst>
        </pc:picChg>
      </pc:sldChg>
      <pc:sldChg chg="delSp">
        <pc:chgData name="Simmons, Rory" userId="S::rory.simmons@cumbria.ac.uk::baa829a9-7c67-4ff8-a841-6ff7f7fbdd8b" providerId="AD" clId="Web-{6E4AF423-4FF1-4936-BF8E-F1A47F1645D9}" dt="2019-05-20T13:55:49.492" v="1"/>
        <pc:sldMkLst>
          <pc:docMk/>
          <pc:sldMk cId="3115749920" sldId="283"/>
        </pc:sldMkLst>
        <pc:graphicFrameChg chg="del">
          <ac:chgData name="Simmons, Rory" userId="S::rory.simmons@cumbria.ac.uk::baa829a9-7c67-4ff8-a841-6ff7f7fbdd8b" providerId="AD" clId="Web-{6E4AF423-4FF1-4936-BF8E-F1A47F1645D9}" dt="2019-05-20T13:55:49.492" v="1"/>
          <ac:graphicFrameMkLst>
            <pc:docMk/>
            <pc:sldMk cId="3115749920" sldId="283"/>
            <ac:graphicFrameMk id="11" creationId="{00000000-0000-0000-0000-000000000000}"/>
          </ac:graphicFrameMkLst>
        </pc:graphicFrameChg>
      </pc:sldChg>
    </pc:docChg>
  </pc:docChgLst>
  <pc:docChgLst>
    <pc:chgData name="Hunt, Ashleigh" userId="S::ashleigh.hunt@cumbria.ac.uk::57f05bfc-793f-41b4-a415-cd290effe4af" providerId="AD" clId="Web-{1DCAF95F-1A4C-4D9C-640D-DCF43E4F85E5}"/>
    <pc:docChg chg="modSld">
      <pc:chgData name="Hunt, Ashleigh" userId="S::ashleigh.hunt@cumbria.ac.uk::57f05bfc-793f-41b4-a415-cd290effe4af" providerId="AD" clId="Web-{1DCAF95F-1A4C-4D9C-640D-DCF43E4F85E5}" dt="2019-05-30T12:14:12.662" v="1"/>
      <pc:docMkLst>
        <pc:docMk/>
      </pc:docMkLst>
      <pc:sldChg chg="modNotes">
        <pc:chgData name="Hunt, Ashleigh" userId="S::ashleigh.hunt@cumbria.ac.uk::57f05bfc-793f-41b4-a415-cd290effe4af" providerId="AD" clId="Web-{1DCAF95F-1A4C-4D9C-640D-DCF43E4F85E5}" dt="2019-05-30T12:14:12.662" v="1"/>
        <pc:sldMkLst>
          <pc:docMk/>
          <pc:sldMk cId="2084333104" sldId="264"/>
        </pc:sldMkLst>
      </pc:sldChg>
    </pc:docChg>
  </pc:docChgLst>
  <pc:docChgLst>
    <pc:chgData name="Hunt, Ashleigh" userId="S::ashleigh.hunt@cumbria.ac.uk::57f05bfc-793f-41b4-a415-cd290effe4af" providerId="AD" clId="Web-{19C17F86-3663-ED5B-5255-B9CFB3094D9D}"/>
    <pc:docChg chg="addSld delSld modSld">
      <pc:chgData name="Hunt, Ashleigh" userId="S::ashleigh.hunt@cumbria.ac.uk::57f05bfc-793f-41b4-a415-cd290effe4af" providerId="AD" clId="Web-{19C17F86-3663-ED5B-5255-B9CFB3094D9D}" dt="2019-05-30T10:57:15.474" v="1294"/>
      <pc:docMkLst>
        <pc:docMk/>
      </pc:docMkLst>
      <pc:sldChg chg="addSp delSp modSp mod setBg setClrOvrMap">
        <pc:chgData name="Hunt, Ashleigh" userId="S::ashleigh.hunt@cumbria.ac.uk::57f05bfc-793f-41b4-a415-cd290effe4af" providerId="AD" clId="Web-{19C17F86-3663-ED5B-5255-B9CFB3094D9D}" dt="2019-05-30T08:51:07.614" v="19"/>
        <pc:sldMkLst>
          <pc:docMk/>
          <pc:sldMk cId="3250485911" sldId="273"/>
        </pc:sldMkLst>
        <pc:spChg chg="mod ord">
          <ac:chgData name="Hunt, Ashleigh" userId="S::ashleigh.hunt@cumbria.ac.uk::57f05bfc-793f-41b4-a415-cd290effe4af" providerId="AD" clId="Web-{19C17F86-3663-ED5B-5255-B9CFB3094D9D}" dt="2019-05-30T08:51:07.614" v="19"/>
          <ac:spMkLst>
            <pc:docMk/>
            <pc:sldMk cId="3250485911" sldId="273"/>
            <ac:spMk id="2" creationId="{00000000-0000-0000-0000-000000000000}"/>
          </ac:spMkLst>
        </pc:spChg>
        <pc:spChg chg="del mod ord">
          <ac:chgData name="Hunt, Ashleigh" userId="S::ashleigh.hunt@cumbria.ac.uk::57f05bfc-793f-41b4-a415-cd290effe4af" providerId="AD" clId="Web-{19C17F86-3663-ED5B-5255-B9CFB3094D9D}" dt="2019-05-30T08:45:54.036" v="12"/>
          <ac:spMkLst>
            <pc:docMk/>
            <pc:sldMk cId="3250485911" sldId="273"/>
            <ac:spMk id="3" creationId="{00000000-0000-0000-0000-000000000000}"/>
          </ac:spMkLst>
        </pc:spChg>
        <pc:spChg chg="del">
          <ac:chgData name="Hunt, Ashleigh" userId="S::ashleigh.hunt@cumbria.ac.uk::57f05bfc-793f-41b4-a415-cd290effe4af" providerId="AD" clId="Web-{19C17F86-3663-ED5B-5255-B9CFB3094D9D}" dt="2019-05-30T08:35:19.148" v="0"/>
          <ac:spMkLst>
            <pc:docMk/>
            <pc:sldMk cId="3250485911" sldId="273"/>
            <ac:spMk id="13" creationId="{003713C1-2FB2-413B-BF91-3AE41726FB7A}"/>
          </ac:spMkLst>
        </pc:spChg>
        <pc:spChg chg="del">
          <ac:chgData name="Hunt, Ashleigh" userId="S::ashleigh.hunt@cumbria.ac.uk::57f05bfc-793f-41b4-a415-cd290effe4af" providerId="AD" clId="Web-{19C17F86-3663-ED5B-5255-B9CFB3094D9D}" dt="2019-05-30T08:35:19.148" v="0"/>
          <ac:spMkLst>
            <pc:docMk/>
            <pc:sldMk cId="3250485911" sldId="273"/>
            <ac:spMk id="15" creationId="{90795B4D-5022-4A7F-A01D-8D880B7CDBE6}"/>
          </ac:spMkLst>
        </pc:spChg>
        <pc:spChg chg="del">
          <ac:chgData name="Hunt, Ashleigh" userId="S::ashleigh.hunt@cumbria.ac.uk::57f05bfc-793f-41b4-a415-cd290effe4af" providerId="AD" clId="Web-{19C17F86-3663-ED5B-5255-B9CFB3094D9D}" dt="2019-05-30T08:35:19.148" v="0"/>
          <ac:spMkLst>
            <pc:docMk/>
            <pc:sldMk cId="3250485911" sldId="273"/>
            <ac:spMk id="17" creationId="{AFD19018-DE7C-4796-ADF2-AD2EB0FC0D9C}"/>
          </ac:spMkLst>
        </pc:spChg>
        <pc:spChg chg="del">
          <ac:chgData name="Hunt, Ashleigh" userId="S::ashleigh.hunt@cumbria.ac.uk::57f05bfc-793f-41b4-a415-cd290effe4af" providerId="AD" clId="Web-{19C17F86-3663-ED5B-5255-B9CFB3094D9D}" dt="2019-05-30T08:35:19.148" v="0"/>
          <ac:spMkLst>
            <pc:docMk/>
            <pc:sldMk cId="3250485911" sldId="273"/>
            <ac:spMk id="19" creationId="{B1A0A2C2-4F85-44AF-8708-8DCA4B550CB8}"/>
          </ac:spMkLst>
        </pc:spChg>
        <pc:spChg chg="add del mod">
          <ac:chgData name="Hunt, Ashleigh" userId="S::ashleigh.hunt@cumbria.ac.uk::57f05bfc-793f-41b4-a415-cd290effe4af" providerId="AD" clId="Web-{19C17F86-3663-ED5B-5255-B9CFB3094D9D}" dt="2019-05-30T08:45:58.677" v="13"/>
          <ac:spMkLst>
            <pc:docMk/>
            <pc:sldMk cId="3250485911" sldId="273"/>
            <ac:spMk id="21" creationId="{9094D1C5-484F-4E86-B1C4-B25BDAFDA740}"/>
          </ac:spMkLst>
        </pc:spChg>
        <pc:spChg chg="add del">
          <ac:chgData name="Hunt, Ashleigh" userId="S::ashleigh.hunt@cumbria.ac.uk::57f05bfc-793f-41b4-a415-cd290effe4af" providerId="AD" clId="Web-{19C17F86-3663-ED5B-5255-B9CFB3094D9D}" dt="2019-05-30T08:48:37.770" v="17"/>
          <ac:spMkLst>
            <pc:docMk/>
            <pc:sldMk cId="3250485911" sldId="273"/>
            <ac:spMk id="24" creationId="{4841EA57-DEA6-4BE9-B11E-1FBCC76BE16E}"/>
          </ac:spMkLst>
        </pc:spChg>
        <pc:spChg chg="add del">
          <ac:chgData name="Hunt, Ashleigh" userId="S::ashleigh.hunt@cumbria.ac.uk::57f05bfc-793f-41b4-a415-cd290effe4af" providerId="AD" clId="Web-{19C17F86-3663-ED5B-5255-B9CFB3094D9D}" dt="2019-05-30T08:48:37.770" v="17"/>
          <ac:spMkLst>
            <pc:docMk/>
            <pc:sldMk cId="3250485911" sldId="273"/>
            <ac:spMk id="26" creationId="{A26922E4-CEB0-4BFE-BAD1-403E6A417D06}"/>
          </ac:spMkLst>
        </pc:spChg>
        <pc:spChg chg="add del">
          <ac:chgData name="Hunt, Ashleigh" userId="S::ashleigh.hunt@cumbria.ac.uk::57f05bfc-793f-41b4-a415-cd290effe4af" providerId="AD" clId="Web-{19C17F86-3663-ED5B-5255-B9CFB3094D9D}" dt="2019-05-30T08:51:07.614" v="19"/>
          <ac:spMkLst>
            <pc:docMk/>
            <pc:sldMk cId="3250485911" sldId="273"/>
            <ac:spMk id="31" creationId="{4841EA57-DEA6-4BE9-B11E-1FBCC76BE16E}"/>
          </ac:spMkLst>
        </pc:spChg>
        <pc:spChg chg="add del">
          <ac:chgData name="Hunt, Ashleigh" userId="S::ashleigh.hunt@cumbria.ac.uk::57f05bfc-793f-41b4-a415-cd290effe4af" providerId="AD" clId="Web-{19C17F86-3663-ED5B-5255-B9CFB3094D9D}" dt="2019-05-30T08:51:07.614" v="19"/>
          <ac:spMkLst>
            <pc:docMk/>
            <pc:sldMk cId="3250485911" sldId="273"/>
            <ac:spMk id="33" creationId="{A26922E4-CEB0-4BFE-BAD1-403E6A417D06}"/>
          </ac:spMkLst>
        </pc:spChg>
        <pc:spChg chg="add del">
          <ac:chgData name="Hunt, Ashleigh" userId="S::ashleigh.hunt@cumbria.ac.uk::57f05bfc-793f-41b4-a415-cd290effe4af" providerId="AD" clId="Web-{19C17F86-3663-ED5B-5255-B9CFB3094D9D}" dt="2019-05-30T08:51:07.614" v="19"/>
          <ac:spMkLst>
            <pc:docMk/>
            <pc:sldMk cId="3250485911" sldId="273"/>
            <ac:spMk id="38" creationId="{7E6CA27E-BEE7-49F6-9FBE-99A7492AE1D4}"/>
          </ac:spMkLst>
        </pc:spChg>
        <pc:graphicFrameChg chg="add del mod modGraphic">
          <ac:chgData name="Hunt, Ashleigh" userId="S::ashleigh.hunt@cumbria.ac.uk::57f05bfc-793f-41b4-a415-cd290effe4af" providerId="AD" clId="Web-{19C17F86-3663-ED5B-5255-B9CFB3094D9D}" dt="2019-05-30T08:40:20.365" v="5"/>
          <ac:graphicFrameMkLst>
            <pc:docMk/>
            <pc:sldMk cId="3250485911" sldId="273"/>
            <ac:graphicFrameMk id="5" creationId="{57C25A12-2EE1-434B-ADD1-F1B96074018C}"/>
          </ac:graphicFrameMkLst>
        </pc:graphicFrameChg>
        <pc:graphicFrameChg chg="add mod modGraphic">
          <ac:chgData name="Hunt, Ashleigh" userId="S::ashleigh.hunt@cumbria.ac.uk::57f05bfc-793f-41b4-a415-cd290effe4af" providerId="AD" clId="Web-{19C17F86-3663-ED5B-5255-B9CFB3094D9D}" dt="2019-05-30T08:51:07.614" v="19"/>
          <ac:graphicFrameMkLst>
            <pc:docMk/>
            <pc:sldMk cId="3250485911" sldId="273"/>
            <ac:graphicFrameMk id="22" creationId="{A63EB599-7DE6-4D3B-A0AC-BB396A1D001C}"/>
          </ac:graphicFrameMkLst>
        </pc:graphicFrameChg>
        <pc:picChg chg="mod">
          <ac:chgData name="Hunt, Ashleigh" userId="S::ashleigh.hunt@cumbria.ac.uk::57f05bfc-793f-41b4-a415-cd290effe4af" providerId="AD" clId="Web-{19C17F86-3663-ED5B-5255-B9CFB3094D9D}" dt="2019-05-30T08:51:07.614" v="19"/>
          <ac:picMkLst>
            <pc:docMk/>
            <pc:sldMk cId="3250485911" sldId="273"/>
            <ac:picMk id="4" creationId="{C873A70D-A07B-4A23-8E91-3B650C1C7FAD}"/>
          </ac:picMkLst>
        </pc:picChg>
        <pc:picChg chg="mod">
          <ac:chgData name="Hunt, Ashleigh" userId="S::ashleigh.hunt@cumbria.ac.uk::57f05bfc-793f-41b4-a415-cd290effe4af" providerId="AD" clId="Web-{19C17F86-3663-ED5B-5255-B9CFB3094D9D}" dt="2019-05-30T08:51:07.614" v="19"/>
          <ac:picMkLst>
            <pc:docMk/>
            <pc:sldMk cId="3250485911" sldId="273"/>
            <ac:picMk id="7" creationId="{00000000-0000-0000-0000-000000000000}"/>
          </ac:picMkLst>
        </pc:picChg>
        <pc:picChg chg="mod ord">
          <ac:chgData name="Hunt, Ashleigh" userId="S::ashleigh.hunt@cumbria.ac.uk::57f05bfc-793f-41b4-a415-cd290effe4af" providerId="AD" clId="Web-{19C17F86-3663-ED5B-5255-B9CFB3094D9D}" dt="2019-05-30T08:51:07.614" v="19"/>
          <ac:picMkLst>
            <pc:docMk/>
            <pc:sldMk cId="3250485911" sldId="273"/>
            <ac:picMk id="8" creationId="{00000000-0000-0000-0000-000000000000}"/>
          </ac:picMkLst>
        </pc:picChg>
      </pc:sldChg>
      <pc:sldChg chg="addSp delSp modSp add del">
        <pc:chgData name="Hunt, Ashleigh" userId="S::ashleigh.hunt@cumbria.ac.uk::57f05bfc-793f-41b4-a415-cd290effe4af" providerId="AD" clId="Web-{19C17F86-3663-ED5B-5255-B9CFB3094D9D}" dt="2019-05-30T10:57:15.474" v="1294"/>
        <pc:sldMkLst>
          <pc:docMk/>
          <pc:sldMk cId="3450342729" sldId="275"/>
        </pc:sldMkLst>
        <pc:spChg chg="mod">
          <ac:chgData name="Hunt, Ashleigh" userId="S::ashleigh.hunt@cumbria.ac.uk::57f05bfc-793f-41b4-a415-cd290effe4af" providerId="AD" clId="Web-{19C17F86-3663-ED5B-5255-B9CFB3094D9D}" dt="2019-05-30T09:37:54.947" v="1174" actId="14100"/>
          <ac:spMkLst>
            <pc:docMk/>
            <pc:sldMk cId="3450342729" sldId="275"/>
            <ac:spMk id="2" creationId="{00000000-0000-0000-0000-000000000000}"/>
          </ac:spMkLst>
        </pc:spChg>
        <pc:spChg chg="del">
          <ac:chgData name="Hunt, Ashleigh" userId="S::ashleigh.hunt@cumbria.ac.uk::57f05bfc-793f-41b4-a415-cd290effe4af" providerId="AD" clId="Web-{19C17F86-3663-ED5B-5255-B9CFB3094D9D}" dt="2019-05-30T09:35:55.869" v="1159"/>
          <ac:spMkLst>
            <pc:docMk/>
            <pc:sldMk cId="3450342729" sldId="275"/>
            <ac:spMk id="3" creationId="{00000000-0000-0000-0000-000000000000}"/>
          </ac:spMkLst>
        </pc:spChg>
        <pc:spChg chg="add del mod">
          <ac:chgData name="Hunt, Ashleigh" userId="S::ashleigh.hunt@cumbria.ac.uk::57f05bfc-793f-41b4-a415-cd290effe4af" providerId="AD" clId="Web-{19C17F86-3663-ED5B-5255-B9CFB3094D9D}" dt="2019-05-30T09:36:28.947" v="1165"/>
          <ac:spMkLst>
            <pc:docMk/>
            <pc:sldMk cId="3450342729" sldId="275"/>
            <ac:spMk id="5" creationId="{A4BBAD5C-B0A6-43F5-AE54-856C445F9427}"/>
          </ac:spMkLst>
        </pc:spChg>
        <pc:spChg chg="add mod">
          <ac:chgData name="Hunt, Ashleigh" userId="S::ashleigh.hunt@cumbria.ac.uk::57f05bfc-793f-41b4-a415-cd290effe4af" providerId="AD" clId="Web-{19C17F86-3663-ED5B-5255-B9CFB3094D9D}" dt="2019-05-30T09:43:13.727" v="1248" actId="14100"/>
          <ac:spMkLst>
            <pc:docMk/>
            <pc:sldMk cId="3450342729" sldId="275"/>
            <ac:spMk id="6" creationId="{48244CD9-34D7-44F5-9BB7-9DA77F7DC25F}"/>
          </ac:spMkLst>
        </pc:spChg>
        <pc:spChg chg="add mod">
          <ac:chgData name="Hunt, Ashleigh" userId="S::ashleigh.hunt@cumbria.ac.uk::57f05bfc-793f-41b4-a415-cd290effe4af" providerId="AD" clId="Web-{19C17F86-3663-ED5B-5255-B9CFB3094D9D}" dt="2019-05-30T09:45:41.492" v="1286" actId="1076"/>
          <ac:spMkLst>
            <pc:docMk/>
            <pc:sldMk cId="3450342729" sldId="275"/>
            <ac:spMk id="10" creationId="{F93FDC60-E607-47C3-B38C-24BD49DDC2DE}"/>
          </ac:spMkLst>
        </pc:spChg>
        <pc:spChg chg="add mod">
          <ac:chgData name="Hunt, Ashleigh" userId="S::ashleigh.hunt@cumbria.ac.uk::57f05bfc-793f-41b4-a415-cd290effe4af" providerId="AD" clId="Web-{19C17F86-3663-ED5B-5255-B9CFB3094D9D}" dt="2019-05-30T10:57:15.474" v="1294"/>
          <ac:spMkLst>
            <pc:docMk/>
            <pc:sldMk cId="3450342729" sldId="275"/>
            <ac:spMk id="12" creationId="{BD2020F4-0280-4DFB-86CF-7B45A5B271B6}"/>
          </ac:spMkLst>
        </pc:spChg>
        <pc:spChg chg="add mod">
          <ac:chgData name="Hunt, Ashleigh" userId="S::ashleigh.hunt@cumbria.ac.uk::57f05bfc-793f-41b4-a415-cd290effe4af" providerId="AD" clId="Web-{19C17F86-3663-ED5B-5255-B9CFB3094D9D}" dt="2019-05-30T09:42:25.539" v="1237" actId="20577"/>
          <ac:spMkLst>
            <pc:docMk/>
            <pc:sldMk cId="3450342729" sldId="275"/>
            <ac:spMk id="14" creationId="{1E615483-3E5D-40D7-9E1B-755867A7C073}"/>
          </ac:spMkLst>
        </pc:spChg>
        <pc:spChg chg="add mod">
          <ac:chgData name="Hunt, Ashleigh" userId="S::ashleigh.hunt@cumbria.ac.uk::57f05bfc-793f-41b4-a415-cd290effe4af" providerId="AD" clId="Web-{19C17F86-3663-ED5B-5255-B9CFB3094D9D}" dt="2019-05-30T09:43:51.523" v="1251" actId="1076"/>
          <ac:spMkLst>
            <pc:docMk/>
            <pc:sldMk cId="3450342729" sldId="275"/>
            <ac:spMk id="16" creationId="{6D15B93B-A29A-440B-83B5-AFD56973ECB8}"/>
          </ac:spMkLst>
        </pc:spChg>
        <pc:spChg chg="add mod">
          <ac:chgData name="Hunt, Ashleigh" userId="S::ashleigh.hunt@cumbria.ac.uk::57f05bfc-793f-41b4-a415-cd290effe4af" providerId="AD" clId="Web-{19C17F86-3663-ED5B-5255-B9CFB3094D9D}" dt="2019-05-30T09:43:54.570" v="1252" actId="1076"/>
          <ac:spMkLst>
            <pc:docMk/>
            <pc:sldMk cId="3450342729" sldId="275"/>
            <ac:spMk id="18" creationId="{3DCEA590-1EE8-41E1-9285-86D87DE465D2}"/>
          </ac:spMkLst>
        </pc:spChg>
        <pc:spChg chg="add mod">
          <ac:chgData name="Hunt, Ashleigh" userId="S::ashleigh.hunt@cumbria.ac.uk::57f05bfc-793f-41b4-a415-cd290effe4af" providerId="AD" clId="Web-{19C17F86-3663-ED5B-5255-B9CFB3094D9D}" dt="2019-05-30T10:56:49.412" v="1293"/>
          <ac:spMkLst>
            <pc:docMk/>
            <pc:sldMk cId="3450342729" sldId="275"/>
            <ac:spMk id="20" creationId="{1C43A5BA-6D8C-49B4-9289-5FD168AF0528}"/>
          </ac:spMkLst>
        </pc:spChg>
        <pc:spChg chg="add mod">
          <ac:chgData name="Hunt, Ashleigh" userId="S::ashleigh.hunt@cumbria.ac.uk::57f05bfc-793f-41b4-a415-cd290effe4af" providerId="AD" clId="Web-{19C17F86-3663-ED5B-5255-B9CFB3094D9D}" dt="2019-05-30T09:44:10.399" v="1257" actId="1076"/>
          <ac:spMkLst>
            <pc:docMk/>
            <pc:sldMk cId="3450342729" sldId="275"/>
            <ac:spMk id="22" creationId="{1B47A203-8340-490D-AE16-1D59C0D0234D}"/>
          </ac:spMkLst>
        </pc:spChg>
        <pc:spChg chg="add mod">
          <ac:chgData name="Hunt, Ashleigh" userId="S::ashleigh.hunt@cumbria.ac.uk::57f05bfc-793f-41b4-a415-cd290effe4af" providerId="AD" clId="Web-{19C17F86-3663-ED5B-5255-B9CFB3094D9D}" dt="2019-05-30T10:56:37.990" v="1292"/>
          <ac:spMkLst>
            <pc:docMk/>
            <pc:sldMk cId="3450342729" sldId="275"/>
            <ac:spMk id="24" creationId="{85C2A235-381F-4456-8423-FC068EC1826A}"/>
          </ac:spMkLst>
        </pc:spChg>
      </pc:sldChg>
      <pc:sldChg chg="addSp delSp modSp new del">
        <pc:chgData name="Hunt, Ashleigh" userId="S::ashleigh.hunt@cumbria.ac.uk::57f05bfc-793f-41b4-a415-cd290effe4af" providerId="AD" clId="Web-{19C17F86-3663-ED5B-5255-B9CFB3094D9D}" dt="2019-05-30T09:45:16.273" v="1261"/>
        <pc:sldMkLst>
          <pc:docMk/>
          <pc:sldMk cId="2852370080" sldId="291"/>
        </pc:sldMkLst>
        <pc:spChg chg="del">
          <ac:chgData name="Hunt, Ashleigh" userId="S::ashleigh.hunt@cumbria.ac.uk::57f05bfc-793f-41b4-a415-cd290effe4af" providerId="AD" clId="Web-{19C17F86-3663-ED5B-5255-B9CFB3094D9D}" dt="2019-05-30T08:55:26.238" v="29"/>
          <ac:spMkLst>
            <pc:docMk/>
            <pc:sldMk cId="2852370080" sldId="291"/>
            <ac:spMk id="2" creationId="{4D02FEAE-DD45-4F6F-B5A5-6759610A53BF}"/>
          </ac:spMkLst>
        </pc:spChg>
        <pc:spChg chg="del">
          <ac:chgData name="Hunt, Ashleigh" userId="S::ashleigh.hunt@cumbria.ac.uk::57f05bfc-793f-41b4-a415-cd290effe4af" providerId="AD" clId="Web-{19C17F86-3663-ED5B-5255-B9CFB3094D9D}" dt="2019-05-30T08:55:23.457" v="28"/>
          <ac:spMkLst>
            <pc:docMk/>
            <pc:sldMk cId="2852370080" sldId="291"/>
            <ac:spMk id="3" creationId="{AB0C481B-6037-49A5-BC84-7DEB8C18E8A5}"/>
          </ac:spMkLst>
        </pc:spChg>
        <pc:spChg chg="add del">
          <ac:chgData name="Hunt, Ashleigh" userId="S::ashleigh.hunt@cumbria.ac.uk::57f05bfc-793f-41b4-a415-cd290effe4af" providerId="AD" clId="Web-{19C17F86-3663-ED5B-5255-B9CFB3094D9D}" dt="2019-05-30T08:54:39.676" v="23"/>
          <ac:spMkLst>
            <pc:docMk/>
            <pc:sldMk cId="2852370080" sldId="291"/>
            <ac:spMk id="4" creationId="{9D29A832-8E88-4CBA-B32F-AAD5576A22BD}"/>
          </ac:spMkLst>
        </pc:spChg>
        <pc:spChg chg="add del">
          <ac:chgData name="Hunt, Ashleigh" userId="S::ashleigh.hunt@cumbria.ac.uk::57f05bfc-793f-41b4-a415-cd290effe4af" providerId="AD" clId="Web-{19C17F86-3663-ED5B-5255-B9CFB3094D9D}" dt="2019-05-30T08:55:04.176" v="25"/>
          <ac:spMkLst>
            <pc:docMk/>
            <pc:sldMk cId="2852370080" sldId="291"/>
            <ac:spMk id="5" creationId="{D31832DD-67A6-449B-89B5-493E55081CF3}"/>
          </ac:spMkLst>
        </pc:spChg>
        <pc:spChg chg="add mod">
          <ac:chgData name="Hunt, Ashleigh" userId="S::ashleigh.hunt@cumbria.ac.uk::57f05bfc-793f-41b4-a415-cd290effe4af" providerId="AD" clId="Web-{19C17F86-3663-ED5B-5255-B9CFB3094D9D}" dt="2019-05-30T08:55:28.113" v="30" actId="1076"/>
          <ac:spMkLst>
            <pc:docMk/>
            <pc:sldMk cId="2852370080" sldId="291"/>
            <ac:spMk id="6" creationId="{1A155DC8-6199-4DE5-91E1-8B7ACE57AD5A}"/>
          </ac:spMkLst>
        </pc:spChg>
        <pc:spChg chg="add mod">
          <ac:chgData name="Hunt, Ashleigh" userId="S::ashleigh.hunt@cumbria.ac.uk::57f05bfc-793f-41b4-a415-cd290effe4af" providerId="AD" clId="Web-{19C17F86-3663-ED5B-5255-B9CFB3094D9D}" dt="2019-05-30T09:24:26.106" v="685" actId="20577"/>
          <ac:spMkLst>
            <pc:docMk/>
            <pc:sldMk cId="2852370080" sldId="291"/>
            <ac:spMk id="7" creationId="{9A9E617D-81E8-48E9-A1FE-650C38512A6A}"/>
          </ac:spMkLst>
        </pc:spChg>
        <pc:spChg chg="add mod">
          <ac:chgData name="Hunt, Ashleigh" userId="S::ashleigh.hunt@cumbria.ac.uk::57f05bfc-793f-41b4-a415-cd290effe4af" providerId="AD" clId="Web-{19C17F86-3663-ED5B-5255-B9CFB3094D9D}" dt="2019-05-30T09:05:37.064" v="368" actId="14100"/>
          <ac:spMkLst>
            <pc:docMk/>
            <pc:sldMk cId="2852370080" sldId="291"/>
            <ac:spMk id="8" creationId="{C7C71208-D576-49FC-93FB-16A63F488F3F}"/>
          </ac:spMkLst>
        </pc:spChg>
        <pc:spChg chg="add mod">
          <ac:chgData name="Hunt, Ashleigh" userId="S::ashleigh.hunt@cumbria.ac.uk::57f05bfc-793f-41b4-a415-cd290effe4af" providerId="AD" clId="Web-{19C17F86-3663-ED5B-5255-B9CFB3094D9D}" dt="2019-05-30T09:30:13.480" v="917" actId="1076"/>
          <ac:spMkLst>
            <pc:docMk/>
            <pc:sldMk cId="2852370080" sldId="291"/>
            <ac:spMk id="9" creationId="{855655DE-66F1-404A-9739-4779D2A96195}"/>
          </ac:spMkLst>
        </pc:spChg>
        <pc:spChg chg="add mod">
          <ac:chgData name="Hunt, Ashleigh" userId="S::ashleigh.hunt@cumbria.ac.uk::57f05bfc-793f-41b4-a415-cd290effe4af" providerId="AD" clId="Web-{19C17F86-3663-ED5B-5255-B9CFB3094D9D}" dt="2019-05-30T09:08:46.657" v="494" actId="14100"/>
          <ac:spMkLst>
            <pc:docMk/>
            <pc:sldMk cId="2852370080" sldId="291"/>
            <ac:spMk id="10" creationId="{2C9251AB-7E18-4812-95F4-8884D95CF7D2}"/>
          </ac:spMkLst>
        </pc:spChg>
        <pc:spChg chg="add mod">
          <ac:chgData name="Hunt, Ashleigh" userId="S::ashleigh.hunt@cumbria.ac.uk::57f05bfc-793f-41b4-a415-cd290effe4af" providerId="AD" clId="Web-{19C17F86-3663-ED5B-5255-B9CFB3094D9D}" dt="2019-05-30T09:43:44.523" v="1250" actId="1076"/>
          <ac:spMkLst>
            <pc:docMk/>
            <pc:sldMk cId="2852370080" sldId="291"/>
            <ac:spMk id="11" creationId="{B6636B96-47A7-4236-A31F-0621515BD9B5}"/>
          </ac:spMkLst>
        </pc:spChg>
        <pc:spChg chg="add mod">
          <ac:chgData name="Hunt, Ashleigh" userId="S::ashleigh.hunt@cumbria.ac.uk::57f05bfc-793f-41b4-a415-cd290effe4af" providerId="AD" clId="Web-{19C17F86-3663-ED5B-5255-B9CFB3094D9D}" dt="2019-05-30T09:11:22.109" v="506" actId="14100"/>
          <ac:spMkLst>
            <pc:docMk/>
            <pc:sldMk cId="2852370080" sldId="291"/>
            <ac:spMk id="12" creationId="{072F049F-9786-45CA-95A1-9FA420E1364D}"/>
          </ac:spMkLst>
        </pc:spChg>
        <pc:spChg chg="add mod">
          <ac:chgData name="Hunt, Ashleigh" userId="S::ashleigh.hunt@cumbria.ac.uk::57f05bfc-793f-41b4-a415-cd290effe4af" providerId="AD" clId="Web-{19C17F86-3663-ED5B-5255-B9CFB3094D9D}" dt="2019-05-30T09:33:28.885" v="979" actId="20577"/>
          <ac:spMkLst>
            <pc:docMk/>
            <pc:sldMk cId="2852370080" sldId="291"/>
            <ac:spMk id="13" creationId="{C610AF07-49C0-458B-8E52-38BD150F7DC9}"/>
          </ac:spMkLst>
        </pc:spChg>
        <pc:spChg chg="add mod">
          <ac:chgData name="Hunt, Ashleigh" userId="S::ashleigh.hunt@cumbria.ac.uk::57f05bfc-793f-41b4-a415-cd290effe4af" providerId="AD" clId="Web-{19C17F86-3663-ED5B-5255-B9CFB3094D9D}" dt="2019-05-30T09:35:27.369" v="1157" actId="14100"/>
          <ac:spMkLst>
            <pc:docMk/>
            <pc:sldMk cId="2852370080" sldId="291"/>
            <ac:spMk id="14" creationId="{1DF9924E-7B54-4853-99F8-72448D7C48CB}"/>
          </ac:spMkLst>
        </pc:spChg>
        <pc:spChg chg="add mod">
          <ac:chgData name="Hunt, Ashleigh" userId="S::ashleigh.hunt@cumbria.ac.uk::57f05bfc-793f-41b4-a415-cd290effe4af" providerId="AD" clId="Web-{19C17F86-3663-ED5B-5255-B9CFB3094D9D}" dt="2019-05-30T09:40:48.852" v="1215" actId="1076"/>
          <ac:spMkLst>
            <pc:docMk/>
            <pc:sldMk cId="2852370080" sldId="291"/>
            <ac:spMk id="15" creationId="{ADA169D6-E31F-4E16-B4F5-6F6467B846AF}"/>
          </ac:spMkLst>
        </pc:spChg>
      </pc:sldChg>
      <pc:sldChg chg="addSp delSp modSp new del">
        <pc:chgData name="Hunt, Ashleigh" userId="S::ashleigh.hunt@cumbria.ac.uk::57f05bfc-793f-41b4-a415-cd290effe4af" providerId="AD" clId="Web-{19C17F86-3663-ED5B-5255-B9CFB3094D9D}" dt="2019-05-30T08:51:19.099" v="20"/>
        <pc:sldMkLst>
          <pc:docMk/>
          <pc:sldMk cId="3460441278" sldId="291"/>
        </pc:sldMkLst>
        <pc:spChg chg="del">
          <ac:chgData name="Hunt, Ashleigh" userId="S::ashleigh.hunt@cumbria.ac.uk::57f05bfc-793f-41b4-a415-cd290effe4af" providerId="AD" clId="Web-{19C17F86-3663-ED5B-5255-B9CFB3094D9D}" dt="2019-05-30T08:38:18.913" v="2"/>
          <ac:spMkLst>
            <pc:docMk/>
            <pc:sldMk cId="3460441278" sldId="291"/>
            <ac:spMk id="2" creationId="{36EA5F9F-E6F7-4BDE-A97A-09B11A17DD98}"/>
          </ac:spMkLst>
        </pc:spChg>
        <pc:spChg chg="del">
          <ac:chgData name="Hunt, Ashleigh" userId="S::ashleigh.hunt@cumbria.ac.uk::57f05bfc-793f-41b4-a415-cd290effe4af" providerId="AD" clId="Web-{19C17F86-3663-ED5B-5255-B9CFB3094D9D}" dt="2019-05-30T08:38:24.679" v="3"/>
          <ac:spMkLst>
            <pc:docMk/>
            <pc:sldMk cId="3460441278" sldId="291"/>
            <ac:spMk id="3" creationId="{21374989-D075-4577-89E9-F1A54C793743}"/>
          </ac:spMkLst>
        </pc:spChg>
        <pc:graphicFrameChg chg="add del mod modGraphic">
          <ac:chgData name="Hunt, Ashleigh" userId="S::ashleigh.hunt@cumbria.ac.uk::57f05bfc-793f-41b4-a415-cd290effe4af" providerId="AD" clId="Web-{19C17F86-3663-ED5B-5255-B9CFB3094D9D}" dt="2019-05-30T08:40:50.162" v="7"/>
          <ac:graphicFrameMkLst>
            <pc:docMk/>
            <pc:sldMk cId="3460441278" sldId="291"/>
            <ac:graphicFrameMk id="4" creationId="{CB7ADB93-0AA1-4383-BFAF-A09635D69D5D}"/>
          </ac:graphicFrameMkLst>
        </pc:graphicFrameChg>
        <pc:graphicFrameChg chg="add mod modGraphic">
          <ac:chgData name="Hunt, Ashleigh" userId="S::ashleigh.hunt@cumbria.ac.uk::57f05bfc-793f-41b4-a415-cd290effe4af" providerId="AD" clId="Web-{19C17F86-3663-ED5B-5255-B9CFB3094D9D}" dt="2019-05-30T08:41:01.928" v="8"/>
          <ac:graphicFrameMkLst>
            <pc:docMk/>
            <pc:sldMk cId="3460441278" sldId="291"/>
            <ac:graphicFrameMk id="13" creationId="{C7825F67-58C9-4FCE-A86E-2AE3E2FB03F7}"/>
          </ac:graphicFrameMkLst>
        </pc:graphicFrameChg>
      </pc:sldChg>
      <pc:sldChg chg="addSp new del">
        <pc:chgData name="Hunt, Ashleigh" userId="S::ashleigh.hunt@cumbria.ac.uk::57f05bfc-793f-41b4-a415-cd290effe4af" providerId="AD" clId="Web-{19C17F86-3663-ED5B-5255-B9CFB3094D9D}" dt="2019-05-30T09:46:48.757" v="1287"/>
        <pc:sldMkLst>
          <pc:docMk/>
          <pc:sldMk cId="2040881826" sldId="292"/>
        </pc:sldMkLst>
        <pc:spChg chg="add">
          <ac:chgData name="Hunt, Ashleigh" userId="S::ashleigh.hunt@cumbria.ac.uk::57f05bfc-793f-41b4-a415-cd290effe4af" providerId="AD" clId="Web-{19C17F86-3663-ED5B-5255-B9CFB3094D9D}" dt="2019-05-30T09:36:04.244" v="1161"/>
          <ac:spMkLst>
            <pc:docMk/>
            <pc:sldMk cId="2040881826" sldId="292"/>
            <ac:spMk id="4" creationId="{E93D9F9A-1DD8-41A5-92F2-CA2DE47AADBE}"/>
          </ac:spMkLst>
        </pc:spChg>
      </pc:sldChg>
    </pc:docChg>
  </pc:docChgLst>
  <pc:docChgLst>
    <pc:chgData name="Simmons, Rory" userId="S::rory.simmons@cumbria.ac.uk::baa829a9-7c67-4ff8-a841-6ff7f7fbdd8b" providerId="AD" clId="Web-{10ABB375-C524-2540-9A1C-2D8DCE1922CD}"/>
    <pc:docChg chg="modSld">
      <pc:chgData name="Simmons, Rory" userId="S::rory.simmons@cumbria.ac.uk::baa829a9-7c67-4ff8-a841-6ff7f7fbdd8b" providerId="AD" clId="Web-{10ABB375-C524-2540-9A1C-2D8DCE1922CD}" dt="2019-05-09T12:43:40.645" v="24"/>
      <pc:docMkLst>
        <pc:docMk/>
      </pc:docMkLst>
      <pc:sldChg chg="addSp delSp modSp">
        <pc:chgData name="Simmons, Rory" userId="S::rory.simmons@cumbria.ac.uk::baa829a9-7c67-4ff8-a841-6ff7f7fbdd8b" providerId="AD" clId="Web-{10ABB375-C524-2540-9A1C-2D8DCE1922CD}" dt="2019-05-09T12:43:40.645" v="24"/>
        <pc:sldMkLst>
          <pc:docMk/>
          <pc:sldMk cId="3115749920" sldId="283"/>
        </pc:sldMkLst>
        <pc:picChg chg="add mod ord">
          <ac:chgData name="Simmons, Rory" userId="S::rory.simmons@cumbria.ac.uk::baa829a9-7c67-4ff8-a841-6ff7f7fbdd8b" providerId="AD" clId="Web-{10ABB375-C524-2540-9A1C-2D8DCE1922CD}" dt="2019-05-09T12:43:40.645" v="24"/>
          <ac:picMkLst>
            <pc:docMk/>
            <pc:sldMk cId="3115749920" sldId="283"/>
            <ac:picMk id="6" creationId="{B261E8AE-64C7-4FCC-8828-882102ED927E}"/>
          </ac:picMkLst>
        </pc:picChg>
        <pc:picChg chg="del">
          <ac:chgData name="Simmons, Rory" userId="S::rory.simmons@cumbria.ac.uk::baa829a9-7c67-4ff8-a841-6ff7f7fbdd8b" providerId="AD" clId="Web-{10ABB375-C524-2540-9A1C-2D8DCE1922CD}" dt="2019-05-09T12:42:56.208" v="17"/>
          <ac:picMkLst>
            <pc:docMk/>
            <pc:sldMk cId="3115749920" sldId="283"/>
            <ac:picMk id="3074" creationId="{00000000-0000-0000-0000-000000000000}"/>
          </ac:picMkLst>
        </pc:picChg>
      </pc:sldChg>
      <pc:sldChg chg="modSp">
        <pc:chgData name="Simmons, Rory" userId="S::rory.simmons@cumbria.ac.uk::baa829a9-7c67-4ff8-a841-6ff7f7fbdd8b" providerId="AD" clId="Web-{10ABB375-C524-2540-9A1C-2D8DCE1922CD}" dt="2019-05-09T12:19:54.743" v="16" actId="20577"/>
        <pc:sldMkLst>
          <pc:docMk/>
          <pc:sldMk cId="306232121" sldId="288"/>
        </pc:sldMkLst>
        <pc:spChg chg="mod">
          <ac:chgData name="Simmons, Rory" userId="S::rory.simmons@cumbria.ac.uk::baa829a9-7c67-4ff8-a841-6ff7f7fbdd8b" providerId="AD" clId="Web-{10ABB375-C524-2540-9A1C-2D8DCE1922CD}" dt="2019-05-09T12:19:54.743" v="16" actId="20577"/>
          <ac:spMkLst>
            <pc:docMk/>
            <pc:sldMk cId="306232121" sldId="288"/>
            <ac:spMk id="15" creationId="{00000000-0000-0000-0000-000000000000}"/>
          </ac:spMkLst>
        </pc:spChg>
        <pc:spChg chg="mod">
          <ac:chgData name="Simmons, Rory" userId="S::rory.simmons@cumbria.ac.uk::baa829a9-7c67-4ff8-a841-6ff7f7fbdd8b" providerId="AD" clId="Web-{10ABB375-C524-2540-9A1C-2D8DCE1922CD}" dt="2019-05-09T12:19:50.696" v="13" actId="20577"/>
          <ac:spMkLst>
            <pc:docMk/>
            <pc:sldMk cId="306232121" sldId="288"/>
            <ac:spMk id="16" creationId="{00000000-0000-0000-0000-000000000000}"/>
          </ac:spMkLst>
        </pc:spChg>
      </pc:sldChg>
    </pc:docChg>
  </pc:docChgLst>
  <pc:docChgLst>
    <pc:chgData name="Hunt, Ashleigh" userId="S::ashleigh.hunt@cumbria.ac.uk::57f05bfc-793f-41b4-a415-cd290effe4af" providerId="AD" clId="Web-{D6F4D18E-0B5B-D0BC-84B6-5EC812341344}"/>
    <pc:docChg chg="modSld">
      <pc:chgData name="Hunt, Ashleigh" userId="S::ashleigh.hunt@cumbria.ac.uk::57f05bfc-793f-41b4-a415-cd290effe4af" providerId="AD" clId="Web-{D6F4D18E-0B5B-D0BC-84B6-5EC812341344}" dt="2019-05-30T12:09:41.285" v="149"/>
      <pc:docMkLst>
        <pc:docMk/>
      </pc:docMkLst>
      <pc:sldChg chg="addSp delSp modSp modNotes">
        <pc:chgData name="Hunt, Ashleigh" userId="S::ashleigh.hunt@cumbria.ac.uk::57f05bfc-793f-41b4-a415-cd290effe4af" providerId="AD" clId="Web-{D6F4D18E-0B5B-D0BC-84B6-5EC812341344}" dt="2019-05-30T12:09:41.285" v="149"/>
        <pc:sldMkLst>
          <pc:docMk/>
          <pc:sldMk cId="2084333104" sldId="264"/>
        </pc:sldMkLst>
        <pc:picChg chg="add del mod">
          <ac:chgData name="Hunt, Ashleigh" userId="S::ashleigh.hunt@cumbria.ac.uk::57f05bfc-793f-41b4-a415-cd290effe4af" providerId="AD" clId="Web-{D6F4D18E-0B5B-D0BC-84B6-5EC812341344}" dt="2019-05-30T12:09:41.285" v="149"/>
          <ac:picMkLst>
            <pc:docMk/>
            <pc:sldMk cId="2084333104" sldId="264"/>
            <ac:picMk id="4" creationId="{B779C9BF-1D06-4B12-8E0E-42CBD7FC41A2}"/>
          </ac:picMkLst>
        </pc:picChg>
      </pc:sldChg>
      <pc:sldChg chg="addSp modSp">
        <pc:chgData name="Hunt, Ashleigh" userId="S::ashleigh.hunt@cumbria.ac.uk::57f05bfc-793f-41b4-a415-cd290effe4af" providerId="AD" clId="Web-{D6F4D18E-0B5B-D0BC-84B6-5EC812341344}" dt="2019-05-30T12:06:04.924" v="145" actId="1076"/>
        <pc:sldMkLst>
          <pc:docMk/>
          <pc:sldMk cId="3396751474" sldId="290"/>
        </pc:sldMkLst>
        <pc:spChg chg="add mod">
          <ac:chgData name="Hunt, Ashleigh" userId="S::ashleigh.hunt@cumbria.ac.uk::57f05bfc-793f-41b4-a415-cd290effe4af" providerId="AD" clId="Web-{D6F4D18E-0B5B-D0BC-84B6-5EC812341344}" dt="2019-05-30T12:04:24.595" v="85" actId="20577"/>
          <ac:spMkLst>
            <pc:docMk/>
            <pc:sldMk cId="3396751474" sldId="290"/>
            <ac:spMk id="4" creationId="{7120D706-AC23-498B-A51A-9C7A22FA5A01}"/>
          </ac:spMkLst>
        </pc:spChg>
        <pc:spChg chg="mod">
          <ac:chgData name="Hunt, Ashleigh" userId="S::ashleigh.hunt@cumbria.ac.uk::57f05bfc-793f-41b4-a415-cd290effe4af" providerId="AD" clId="Web-{D6F4D18E-0B5B-D0BC-84B6-5EC812341344}" dt="2019-05-30T12:06:04.924" v="145" actId="1076"/>
          <ac:spMkLst>
            <pc:docMk/>
            <pc:sldMk cId="3396751474" sldId="290"/>
            <ac:spMk id="5" creationId="{DA611202-67B1-430C-86DE-0D11F56D2F54}"/>
          </ac:spMkLst>
        </pc:spChg>
        <pc:spChg chg="add mod">
          <ac:chgData name="Hunt, Ashleigh" userId="S::ashleigh.hunt@cumbria.ac.uk::57f05bfc-793f-41b4-a415-cd290effe4af" providerId="AD" clId="Web-{D6F4D18E-0B5B-D0BC-84B6-5EC812341344}" dt="2019-05-30T12:05:48.861" v="142" actId="20577"/>
          <ac:spMkLst>
            <pc:docMk/>
            <pc:sldMk cId="3396751474" sldId="290"/>
            <ac:spMk id="6" creationId="{E5319E3C-746C-4A75-A0D6-5DC40AC0129A}"/>
          </ac:spMkLst>
        </pc:spChg>
      </pc:sldChg>
    </pc:docChg>
  </pc:docChgLst>
  <pc:docChgLst>
    <pc:chgData name="Davidson, Wendy" userId="S::wendy.davidson@cumbria.ac.uk::faccdccc-6a34-4b8d-b302-e482f57a82bd" providerId="AD" clId="Web-{A3EAB766-78DF-488F-9FFD-274B7614842D}"/>
    <pc:docChg chg="delSld">
      <pc:chgData name="Davidson, Wendy" userId="S::wendy.davidson@cumbria.ac.uk::faccdccc-6a34-4b8d-b302-e482f57a82bd" providerId="AD" clId="Web-{A3EAB766-78DF-488F-9FFD-274B7614842D}" dt="2019-05-31T08:44:06.205" v="0"/>
      <pc:docMkLst>
        <pc:docMk/>
      </pc:docMkLst>
      <pc:sldChg chg="del">
        <pc:chgData name="Davidson, Wendy" userId="S::wendy.davidson@cumbria.ac.uk::faccdccc-6a34-4b8d-b302-e482f57a82bd" providerId="AD" clId="Web-{A3EAB766-78DF-488F-9FFD-274B7614842D}" dt="2019-05-31T08:44:06.205" v="0"/>
        <pc:sldMkLst>
          <pc:docMk/>
          <pc:sldMk cId="3331029392" sldId="30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AD4DF-060C-418F-81A5-F366D032899A}" type="datetimeFigureOut">
              <a:rPr lang="en-GB" smtClean="0"/>
              <a:t>13/12/2020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23222-6D9B-4016-83B5-6DED8F7B60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884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Te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5849" y="1650897"/>
            <a:ext cx="4817424" cy="2387600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ts val="52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849" y="4130572"/>
            <a:ext cx="5268686" cy="1655762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85850" y="558800"/>
            <a:ext cx="125482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DD.MM.YY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314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849" y="4130572"/>
            <a:ext cx="5268686" cy="1655762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85850" y="558800"/>
            <a:ext cx="125482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DD.MM.YY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585849" y="1650897"/>
            <a:ext cx="4817424" cy="2387600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ts val="52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236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849" y="4130572"/>
            <a:ext cx="5268686" cy="1655762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585849" y="1650897"/>
            <a:ext cx="4817424" cy="2387600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ts val="52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728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_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335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849" y="4130572"/>
            <a:ext cx="5268686" cy="1655762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85850" y="558800"/>
            <a:ext cx="125482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DD.MM.YY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585849" y="1650897"/>
            <a:ext cx="4817424" cy="2387600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ts val="52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852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849" y="4130572"/>
            <a:ext cx="5268686" cy="1655762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585849" y="1650897"/>
            <a:ext cx="4817424" cy="2387600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ts val="52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592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63460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85849" y="631165"/>
            <a:ext cx="6408717" cy="23876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4500"/>
              </a:lnSpc>
              <a:defRPr sz="4800">
                <a:solidFill>
                  <a:srgbClr val="000000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585848" y="1971303"/>
            <a:ext cx="7133113" cy="4310743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876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85849" y="631165"/>
            <a:ext cx="6408717" cy="23876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4500"/>
              </a:lnSpc>
              <a:defRPr sz="4800">
                <a:solidFill>
                  <a:srgbClr val="000000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585848" y="1971303"/>
            <a:ext cx="7133113" cy="4310743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6899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85849" y="631165"/>
            <a:ext cx="6408717" cy="23876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4500"/>
              </a:lnSpc>
              <a:defRPr sz="4800">
                <a:solidFill>
                  <a:srgbClr val="000000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585848" y="1971303"/>
            <a:ext cx="7133113" cy="4310743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627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Te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5849" y="1650897"/>
            <a:ext cx="4817424" cy="2387600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ts val="52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849" y="4130572"/>
            <a:ext cx="5268686" cy="1655762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918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_Te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990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Oran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849" y="4130572"/>
            <a:ext cx="5268686" cy="1655762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85850" y="558800"/>
            <a:ext cx="125482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DD.MM.YY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585849" y="1650897"/>
            <a:ext cx="4817424" cy="2387600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ts val="52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68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Oran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849" y="4130572"/>
            <a:ext cx="5268686" cy="1655762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585849" y="1650897"/>
            <a:ext cx="4817424" cy="2387600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ts val="52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96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_Oran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9054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Pi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849" y="4130572"/>
            <a:ext cx="5268686" cy="1655762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85850" y="558800"/>
            <a:ext cx="125482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DD.MM.YY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585849" y="1650897"/>
            <a:ext cx="4817424" cy="2387600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ts val="52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84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Pi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849" y="4130572"/>
            <a:ext cx="5268686" cy="1655762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585849" y="1650897"/>
            <a:ext cx="4817424" cy="2387600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ts val="52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4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_Pi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054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F7A73-4F86-7B42-98C2-4C28DDE4BFB7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DFEF7-7C51-C44E-BD56-DD43C01A1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210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3" r:id="rId2"/>
    <p:sldLayoutId id="2147483666" r:id="rId3"/>
    <p:sldLayoutId id="2147483663" r:id="rId4"/>
    <p:sldLayoutId id="2147483694" r:id="rId5"/>
    <p:sldLayoutId id="2147483667" r:id="rId6"/>
    <p:sldLayoutId id="2147483664" r:id="rId7"/>
    <p:sldLayoutId id="2147483695" r:id="rId8"/>
    <p:sldLayoutId id="2147483668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670" r:id="rId16"/>
    <p:sldLayoutId id="2147483691" r:id="rId17"/>
    <p:sldLayoutId id="214748369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Rory </a:t>
            </a:r>
            <a:r>
              <a:rPr lang="en-GB" dirty="0" smtClean="0"/>
              <a:t>Simmons</a:t>
            </a:r>
          </a:p>
          <a:p>
            <a:r>
              <a:rPr lang="en-GB" dirty="0" smtClean="0"/>
              <a:t>rory.simmons@cumbria.ac.uk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26027" y="748146"/>
            <a:ext cx="5704609" cy="2511033"/>
          </a:xfrm>
        </p:spPr>
        <p:txBody>
          <a:bodyPr/>
          <a:lstStyle/>
          <a:p>
            <a:r>
              <a:rPr lang="en-GB" sz="3600" dirty="0" smtClean="0"/>
              <a:t>#RemoteForensicCSI</a:t>
            </a:r>
            <a:br>
              <a:rPr lang="en-GB" sz="3600" dirty="0" smtClean="0"/>
            </a:br>
            <a:r>
              <a:rPr lang="en-GB" sz="3600" dirty="0" smtClean="0"/>
              <a:t>Meeting Four</a:t>
            </a:r>
            <a:br>
              <a:rPr lang="en-GB" sz="3600" dirty="0" smtClean="0"/>
            </a:br>
            <a:r>
              <a:rPr lang="en-GB" sz="3600" dirty="0" smtClean="0"/>
              <a:t>15</a:t>
            </a:r>
            <a:r>
              <a:rPr lang="en-GB" sz="3600" baseline="30000" dirty="0" smtClean="0"/>
              <a:t>th</a:t>
            </a:r>
            <a:r>
              <a:rPr lang="en-GB" sz="3600" dirty="0" smtClean="0"/>
              <a:t> Dec 2020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860130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85848" y="1288471"/>
            <a:ext cx="7321634" cy="3990109"/>
          </a:xfrm>
        </p:spPr>
        <p:txBody>
          <a:bodyPr/>
          <a:lstStyle/>
          <a:p>
            <a:r>
              <a:rPr lang="en-GB" dirty="0" smtClean="0"/>
              <a:t>Using the TTRPG platform Roll20 to create virtual crime scenes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5807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85850" y="509155"/>
            <a:ext cx="6469578" cy="2509610"/>
          </a:xfrm>
        </p:spPr>
        <p:txBody>
          <a:bodyPr/>
          <a:lstStyle/>
          <a:p>
            <a:r>
              <a:rPr lang="en-GB" dirty="0" smtClean="0"/>
              <a:t>What is a TTRPG and what is Roll20?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3"/>
          </p:nvPr>
        </p:nvSpPr>
        <p:spPr>
          <a:xfrm>
            <a:off x="585847" y="1911927"/>
            <a:ext cx="9347861" cy="4370119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TTRPG – Tabletop Roleplaying Game</a:t>
            </a:r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/>
              <a:t>You may be most familiar with Dungeons &amp; Dragons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Simply, a TTRPG is a type of game that allows for group activity with thoughts and actions heavily described through speech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Roll20.net is a “virtual </a:t>
            </a:r>
            <a:r>
              <a:rPr lang="en-GB" dirty="0" err="1" smtClean="0"/>
              <a:t>tabletop</a:t>
            </a:r>
            <a:r>
              <a:rPr lang="en-GB" dirty="0" smtClean="0"/>
              <a:t>” - a website consisting of tools for playing TTRPGs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Roll20 allows for free account creation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36188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umbria Wildlife Trust Presentation to the Board - PVC" id="{5167CA3F-B2B8-4051-BF81-1B2D6BDD4A62}" vid="{313B292E-C6E6-4A91-BB55-8D88221EF1D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87533F8D9CE044BDCEB95BE57E87CF" ma:contentTypeVersion="13" ma:contentTypeDescription="Create a new document." ma:contentTypeScope="" ma:versionID="7b38556767bd3b937bc9c8fe4992d79b">
  <xsd:schema xmlns:xsd="http://www.w3.org/2001/XMLSchema" xmlns:xs="http://www.w3.org/2001/XMLSchema" xmlns:p="http://schemas.microsoft.com/office/2006/metadata/properties" xmlns:ns3="dd6530b3-0888-4a4f-b586-e8f2bdad7697" xmlns:ns4="a2179b70-c153-48ec-883c-d1fd4df430b5" targetNamespace="http://schemas.microsoft.com/office/2006/metadata/properties" ma:root="true" ma:fieldsID="9dda53ab1ec5f997de074d758323b9da" ns3:_="" ns4:_="">
    <xsd:import namespace="dd6530b3-0888-4a4f-b586-e8f2bdad7697"/>
    <xsd:import namespace="a2179b70-c153-48ec-883c-d1fd4df430b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6530b3-0888-4a4f-b586-e8f2bdad76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179b70-c153-48ec-883c-d1fd4df430b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06019DC-0BC7-4887-8604-55A53C3018B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47D98E-F900-47F4-9DFC-135CB21827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6530b3-0888-4a4f-b586-e8f2bdad7697"/>
    <ds:schemaRef ds:uri="a2179b70-c153-48ec-883c-d1fd4df430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DC362F3-DCC5-4935-B050-A566A42EC09E}">
  <ds:schemaRefs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dcmitype/"/>
    <ds:schemaRef ds:uri="http://www.w3.org/XML/1998/namespace"/>
    <ds:schemaRef ds:uri="a2179b70-c153-48ec-883c-d1fd4df430b5"/>
    <ds:schemaRef ds:uri="http://schemas.microsoft.com/office/infopath/2007/PartnerControls"/>
    <ds:schemaRef ds:uri="dd6530b3-0888-4a4f-b586-e8f2bdad7697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Cumbria Wildlife Trust Presentation to the Board_PVC</Template>
  <TotalTime>676</TotalTime>
  <Words>82</Words>
  <Application>Microsoft Office PowerPoint</Application>
  <PresentationFormat>Custom</PresentationFormat>
  <Paragraphs>10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#RemoteForensicCSI Meeting Four 15th Dec 2020</vt:lpstr>
      <vt:lpstr>Using the TTRPG platform Roll20 to create virtual crime scenes</vt:lpstr>
      <vt:lpstr>What is a TTRPG and what is Roll20?</vt:lpstr>
    </vt:vector>
  </TitlesOfParts>
  <Company>University of Cumbria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Science, Natural Resources and Outdoor Studies</dc:title>
  <dc:creator>Convery, Ian</dc:creator>
  <cp:lastModifiedBy>Rory Simmons</cp:lastModifiedBy>
  <cp:revision>87</cp:revision>
  <cp:lastPrinted>2018-07-12T10:27:36Z</cp:lastPrinted>
  <dcterms:created xsi:type="dcterms:W3CDTF">2019-04-14T19:50:01Z</dcterms:created>
  <dcterms:modified xsi:type="dcterms:W3CDTF">2020-12-13T18:12:56Z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0x0101001387533F8D9CE044BDCEB95BE57E87CF</vt:lpwstr>
  </property>
</Properties>
</file>